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5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51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54.xml"/>
  <Override ContentType="application/vnd.openxmlformats-officedocument.presentationml.notesSlide+xml" PartName="/ppt/notesSlides/notesSlide45.xml"/>
  <Override ContentType="application/vnd.openxmlformats-officedocument.presentationml.notesSlide+xml" PartName="/ppt/notesSlides/notesSlide46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47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48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5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49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53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33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32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43.xml"/>
  <Override ContentType="application/vnd.openxmlformats-officedocument.presentationml.slide+xml" PartName="/ppt/slides/slide35.xml"/>
  <Override ContentType="application/vnd.openxmlformats-officedocument.presentationml.slide+xml" PartName="/ppt/slides/slide5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50.xml"/>
  <Override ContentType="application/vnd.openxmlformats-officedocument.presentationml.slide+xml" PartName="/ppt/slides/slide34.xml"/>
  <Override ContentType="application/vnd.openxmlformats-officedocument.presentationml.slide+xml" PartName="/ppt/slides/slide33.xml"/>
  <Override ContentType="application/vnd.openxmlformats-officedocument.presentationml.slide+xml" PartName="/ppt/slides/slide51.xml"/>
  <Override ContentType="application/vnd.openxmlformats-officedocument.presentationml.slide+xml" PartName="/ppt/slides/slide16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7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54.xml"/>
  <Override ContentType="application/vnd.openxmlformats-officedocument.presentationml.slide+xml" PartName="/ppt/slides/slide36.xml"/>
  <Override ContentType="application/vnd.openxmlformats-officedocument.presentationml.slide+xml" PartName="/ppt/slides/slide23.xml"/>
  <Override ContentType="application/vnd.openxmlformats-officedocument.presentationml.slide+xml" PartName="/ppt/slides/slide49.xml"/>
  <Override ContentType="application/vnd.openxmlformats-officedocument.presentationml.slide+xml" PartName="/ppt/slides/slide10.xml"/>
  <Override ContentType="application/vnd.openxmlformats-officedocument.presentationml.slide+xml" PartName="/ppt/slides/slide6.xml"/>
  <Override ContentType="application/vnd.openxmlformats-officedocument.presentationml.slide+xml" PartName="/ppt/slides/slide53.xml"/>
  <Override ContentType="application/vnd.openxmlformats-officedocument.presentationml.slide+xml" PartName="/ppt/slides/slide40.xml"/>
  <Override ContentType="application/vnd.openxmlformats-officedocument.presentationml.slide+xml" PartName="/ppt/slides/slide4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9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12.xml"/>
  <Override ContentType="application/vnd.openxmlformats-officedocument.presentationml.slide+xml" PartName="/ppt/slides/slide4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8.xml"/>
  <Override ContentType="application/vnd.openxmlformats-officedocument.presentationml.slide+xml" PartName="/ppt/slides/slide46.xml"/>
  <Override ContentType="application/vnd.openxmlformats-officedocument.presentationml.slide+xml" PartName="/ppt/slides/slide8.xml"/>
  <Override ContentType="application/vnd.openxmlformats-officedocument.presentationml.slide+xml" PartName="/ppt/slides/slide55.xml"/>
  <Override ContentType="application/vnd.openxmlformats-officedocument.presentationml.slide+xml" PartName="/ppt/slides/slide29.xml"/>
  <Override ContentType="application/vnd.openxmlformats-officedocument.presentationml.slide+xml" PartName="/ppt/slides/slide32.xml"/>
  <Override ContentType="application/vnd.openxmlformats-officedocument.presentationml.slide+xml" PartName="/ppt/slides/slide1.xml"/>
  <Override ContentType="application/vnd.openxmlformats-officedocument.presentationml.slide+xml" PartName="/ppt/slides/slide45.xml"/>
  <Override ContentType="application/vnd.openxmlformats-officedocument.presentationml.slide+xml" PartName="/ppt/slides/slide28.xml"/>
  <Override ContentType="application/vnd.openxmlformats-officedocument.presentationml.slide+xml" PartName="/ppt/slides/slide15.xml"/>
  <Override ContentType="application/vnd.openxmlformats-officedocument.presentationml.slide+xml" PartName="/ppt/slides/slide31.xml"/>
  <Override ContentType="application/vnd.openxmlformats-officedocument.presentationml.slide+xml" PartName="/ppt/slides/slide27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  <p:sldMasterId id="2147483665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  <p:sldId id="298" r:id="rId49"/>
    <p:sldId id="299" r:id="rId50"/>
    <p:sldId id="300" r:id="rId51"/>
    <p:sldId id="301" r:id="rId52"/>
    <p:sldId id="302" r:id="rId53"/>
    <p:sldId id="303" r:id="rId54"/>
    <p:sldId id="304" r:id="rId55"/>
    <p:sldId id="305" r:id="rId56"/>
    <p:sldId id="306" r:id="rId57"/>
    <p:sldId id="307" r:id="rId58"/>
    <p:sldId id="308" r:id="rId59"/>
    <p:sldId id="309" r:id="rId60"/>
    <p:sldId id="310" r:id="rId61"/>
  </p:sldIdLst>
  <p:sldSz cy="5143500" cx="9144000"/>
  <p:notesSz cx="6858000" cy="9144000"/>
  <p:embeddedFontLst>
    <p:embeddedFont>
      <p:font typeface="Lora"/>
      <p:regular r:id="rId62"/>
      <p:bold r:id="rId63"/>
      <p:italic r:id="rId64"/>
      <p:boldItalic r:id="rId65"/>
    </p:embeddedFont>
    <p:embeddedFont>
      <p:font typeface="Fira Sans"/>
      <p:regular r:id="rId66"/>
      <p:bold r:id="rId67"/>
      <p:italic r:id="rId68"/>
      <p:boldItalic r:id="rId69"/>
    </p:embeddedFont>
    <p:embeddedFont>
      <p:font typeface="Open Sans ExtraBold"/>
      <p:bold r:id="rId70"/>
      <p:boldItalic r:id="rId71"/>
    </p:embeddedFont>
    <p:embeddedFont>
      <p:font typeface="Helvetica Neue"/>
      <p:regular r:id="rId72"/>
      <p:bold r:id="rId73"/>
      <p:italic r:id="rId74"/>
      <p:boldItalic r:id="rId75"/>
    </p:embeddedFont>
    <p:embeddedFont>
      <p:font typeface="Open Sans Light"/>
      <p:regular r:id="rId76"/>
      <p:bold r:id="rId77"/>
      <p:italic r:id="rId78"/>
      <p:boldItalic r:id="rId79"/>
    </p:embeddedFont>
    <p:embeddedFont>
      <p:font typeface="Open Sans"/>
      <p:regular r:id="rId80"/>
      <p:bold r:id="rId81"/>
      <p:italic r:id="rId82"/>
      <p:boldItalic r:id="rId8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84" roundtripDataSignature="AMtx7mhdW5tRhp2VRE0UllaIhYWeR041R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318D1EFE-1B5D-4320-BA52-2551CD38BDB9}">
  <a:tblStyle styleId="{318D1EFE-1B5D-4320-BA52-2551CD38BDB9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  <a:tblStyle styleId="{6A8359AC-52BC-4B7C-8B01-F4C109905594}" styleName="Table_1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</a:tblStyleLst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4.xml"/><Relationship Id="rId84" Type="http://customschemas.google.com/relationships/presentationmetadata" Target="metadata"/><Relationship Id="rId83" Type="http://schemas.openxmlformats.org/officeDocument/2006/relationships/font" Target="fonts/OpenSans-boldItalic.fntdata"/><Relationship Id="rId42" Type="http://schemas.openxmlformats.org/officeDocument/2006/relationships/slide" Target="slides/slide36.xml"/><Relationship Id="rId41" Type="http://schemas.openxmlformats.org/officeDocument/2006/relationships/slide" Target="slides/slide35.xml"/><Relationship Id="rId44" Type="http://schemas.openxmlformats.org/officeDocument/2006/relationships/slide" Target="slides/slide38.xml"/><Relationship Id="rId43" Type="http://schemas.openxmlformats.org/officeDocument/2006/relationships/slide" Target="slides/slide37.xml"/><Relationship Id="rId46" Type="http://schemas.openxmlformats.org/officeDocument/2006/relationships/slide" Target="slides/slide40.xml"/><Relationship Id="rId45" Type="http://schemas.openxmlformats.org/officeDocument/2006/relationships/slide" Target="slides/slide39.xml"/><Relationship Id="rId80" Type="http://schemas.openxmlformats.org/officeDocument/2006/relationships/font" Target="fonts/OpenSans-regular.fntdata"/><Relationship Id="rId82" Type="http://schemas.openxmlformats.org/officeDocument/2006/relationships/font" Target="fonts/OpenSans-italic.fntdata"/><Relationship Id="rId81" Type="http://schemas.openxmlformats.org/officeDocument/2006/relationships/font" Target="fonts/OpenSans-bold.fntdata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48" Type="http://schemas.openxmlformats.org/officeDocument/2006/relationships/slide" Target="slides/slide42.xml"/><Relationship Id="rId47" Type="http://schemas.openxmlformats.org/officeDocument/2006/relationships/slide" Target="slides/slide41.xml"/><Relationship Id="rId49" Type="http://schemas.openxmlformats.org/officeDocument/2006/relationships/slide" Target="slides/slide43.xml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73" Type="http://schemas.openxmlformats.org/officeDocument/2006/relationships/font" Target="fonts/HelveticaNeue-bold.fntdata"/><Relationship Id="rId72" Type="http://schemas.openxmlformats.org/officeDocument/2006/relationships/font" Target="fonts/HelveticaNeue-regular.fntdata"/><Relationship Id="rId31" Type="http://schemas.openxmlformats.org/officeDocument/2006/relationships/slide" Target="slides/slide25.xml"/><Relationship Id="rId75" Type="http://schemas.openxmlformats.org/officeDocument/2006/relationships/font" Target="fonts/HelveticaNeue-boldItalic.fntdata"/><Relationship Id="rId30" Type="http://schemas.openxmlformats.org/officeDocument/2006/relationships/slide" Target="slides/slide24.xml"/><Relationship Id="rId74" Type="http://schemas.openxmlformats.org/officeDocument/2006/relationships/font" Target="fonts/HelveticaNeue-italic.fntdata"/><Relationship Id="rId33" Type="http://schemas.openxmlformats.org/officeDocument/2006/relationships/slide" Target="slides/slide27.xml"/><Relationship Id="rId77" Type="http://schemas.openxmlformats.org/officeDocument/2006/relationships/font" Target="fonts/OpenSansLight-bold.fntdata"/><Relationship Id="rId32" Type="http://schemas.openxmlformats.org/officeDocument/2006/relationships/slide" Target="slides/slide26.xml"/><Relationship Id="rId76" Type="http://schemas.openxmlformats.org/officeDocument/2006/relationships/font" Target="fonts/OpenSansLight-regular.fntdata"/><Relationship Id="rId35" Type="http://schemas.openxmlformats.org/officeDocument/2006/relationships/slide" Target="slides/slide29.xml"/><Relationship Id="rId79" Type="http://schemas.openxmlformats.org/officeDocument/2006/relationships/font" Target="fonts/OpenSansLight-boldItalic.fntdata"/><Relationship Id="rId34" Type="http://schemas.openxmlformats.org/officeDocument/2006/relationships/slide" Target="slides/slide28.xml"/><Relationship Id="rId78" Type="http://schemas.openxmlformats.org/officeDocument/2006/relationships/font" Target="fonts/OpenSansLight-italic.fntdata"/><Relationship Id="rId71" Type="http://schemas.openxmlformats.org/officeDocument/2006/relationships/font" Target="fonts/OpenSansExtraBold-boldItalic.fntdata"/><Relationship Id="rId70" Type="http://schemas.openxmlformats.org/officeDocument/2006/relationships/font" Target="fonts/OpenSansExtraBold-bold.fntdata"/><Relationship Id="rId37" Type="http://schemas.openxmlformats.org/officeDocument/2006/relationships/slide" Target="slides/slide31.xml"/><Relationship Id="rId36" Type="http://schemas.openxmlformats.org/officeDocument/2006/relationships/slide" Target="slides/slide30.xml"/><Relationship Id="rId39" Type="http://schemas.openxmlformats.org/officeDocument/2006/relationships/slide" Target="slides/slide33.xml"/><Relationship Id="rId38" Type="http://schemas.openxmlformats.org/officeDocument/2006/relationships/slide" Target="slides/slide32.xml"/><Relationship Id="rId62" Type="http://schemas.openxmlformats.org/officeDocument/2006/relationships/font" Target="fonts/Lora-regular.fntdata"/><Relationship Id="rId61" Type="http://schemas.openxmlformats.org/officeDocument/2006/relationships/slide" Target="slides/slide55.xml"/><Relationship Id="rId20" Type="http://schemas.openxmlformats.org/officeDocument/2006/relationships/slide" Target="slides/slide14.xml"/><Relationship Id="rId64" Type="http://schemas.openxmlformats.org/officeDocument/2006/relationships/font" Target="fonts/Lora-italic.fntdata"/><Relationship Id="rId63" Type="http://schemas.openxmlformats.org/officeDocument/2006/relationships/font" Target="fonts/Lora-bold.fntdata"/><Relationship Id="rId22" Type="http://schemas.openxmlformats.org/officeDocument/2006/relationships/slide" Target="slides/slide16.xml"/><Relationship Id="rId66" Type="http://schemas.openxmlformats.org/officeDocument/2006/relationships/font" Target="fonts/FiraSans-regular.fntdata"/><Relationship Id="rId21" Type="http://schemas.openxmlformats.org/officeDocument/2006/relationships/slide" Target="slides/slide15.xml"/><Relationship Id="rId65" Type="http://schemas.openxmlformats.org/officeDocument/2006/relationships/font" Target="fonts/Lora-boldItalic.fntdata"/><Relationship Id="rId24" Type="http://schemas.openxmlformats.org/officeDocument/2006/relationships/slide" Target="slides/slide18.xml"/><Relationship Id="rId68" Type="http://schemas.openxmlformats.org/officeDocument/2006/relationships/font" Target="fonts/FiraSans-italic.fntdata"/><Relationship Id="rId23" Type="http://schemas.openxmlformats.org/officeDocument/2006/relationships/slide" Target="slides/slide17.xml"/><Relationship Id="rId67" Type="http://schemas.openxmlformats.org/officeDocument/2006/relationships/font" Target="fonts/FiraSans-bold.fntdata"/><Relationship Id="rId60" Type="http://schemas.openxmlformats.org/officeDocument/2006/relationships/slide" Target="slides/slide54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69" Type="http://schemas.openxmlformats.org/officeDocument/2006/relationships/font" Target="fonts/FiraSans-boldItalic.fntdata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29" Type="http://schemas.openxmlformats.org/officeDocument/2006/relationships/slide" Target="slides/slide23.xml"/><Relationship Id="rId51" Type="http://schemas.openxmlformats.org/officeDocument/2006/relationships/slide" Target="slides/slide45.xml"/><Relationship Id="rId50" Type="http://schemas.openxmlformats.org/officeDocument/2006/relationships/slide" Target="slides/slide44.xml"/><Relationship Id="rId53" Type="http://schemas.openxmlformats.org/officeDocument/2006/relationships/slide" Target="slides/slide47.xml"/><Relationship Id="rId52" Type="http://schemas.openxmlformats.org/officeDocument/2006/relationships/slide" Target="slides/slide46.xml"/><Relationship Id="rId11" Type="http://schemas.openxmlformats.org/officeDocument/2006/relationships/slide" Target="slides/slide5.xml"/><Relationship Id="rId55" Type="http://schemas.openxmlformats.org/officeDocument/2006/relationships/slide" Target="slides/slide49.xml"/><Relationship Id="rId10" Type="http://schemas.openxmlformats.org/officeDocument/2006/relationships/slide" Target="slides/slide4.xml"/><Relationship Id="rId54" Type="http://schemas.openxmlformats.org/officeDocument/2006/relationships/slide" Target="slides/slide48.xml"/><Relationship Id="rId13" Type="http://schemas.openxmlformats.org/officeDocument/2006/relationships/slide" Target="slides/slide7.xml"/><Relationship Id="rId57" Type="http://schemas.openxmlformats.org/officeDocument/2006/relationships/slide" Target="slides/slide51.xml"/><Relationship Id="rId12" Type="http://schemas.openxmlformats.org/officeDocument/2006/relationships/slide" Target="slides/slide6.xml"/><Relationship Id="rId56" Type="http://schemas.openxmlformats.org/officeDocument/2006/relationships/slide" Target="slides/slide50.xml"/><Relationship Id="rId15" Type="http://schemas.openxmlformats.org/officeDocument/2006/relationships/slide" Target="slides/slide9.xml"/><Relationship Id="rId59" Type="http://schemas.openxmlformats.org/officeDocument/2006/relationships/slide" Target="slides/slide53.xml"/><Relationship Id="rId14" Type="http://schemas.openxmlformats.org/officeDocument/2006/relationships/slide" Target="slides/slide8.xml"/><Relationship Id="rId58" Type="http://schemas.openxmlformats.org/officeDocument/2006/relationships/slide" Target="slides/slide52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0" name="Google Shape;210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17" name="Google Shape;217;p5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6" name="Google Shape;246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g2f82f760970_1_1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56" name="Google Shape;256;g2f82f760970_1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66" name="Google Shape;266;p7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g2fbefdce061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74" name="Google Shape;274;g2fbefdce061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g2f82f760970_1_29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82" name="Google Shape;282;g2f82f760970_1_29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8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g2fba94ef0a7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90" name="Google Shape;290;g2fba94ef0a7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6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g2fb9ae507e9_0_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98" name="Google Shape;298;g2fb9ae507e9_0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3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g2fb9ae507e9_1_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05" name="Google Shape;305;g2fb9ae507e9_1_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2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g2f82a693b3a_0_107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14" name="Google Shape;314;g2f82a693b3a_0_10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2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g2f82a693b3a_0_107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24" name="Google Shape;324;g2f82a693b3a_0_10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g2f82a693b3a_0_1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33" name="Google Shape;333;g2f82a693b3a_0_1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g2f82a693b3a_0_39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43" name="Google Shape;343;g2f82a693b3a_0_3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5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Google Shape;376;g2f82a693b3a_0_377:notes"/>
          <p:cNvSpPr txBox="1"/>
          <p:nvPr>
            <p:ph idx="1" type="body"/>
          </p:nvPr>
        </p:nvSpPr>
        <p:spPr>
          <a:xfrm>
            <a:off x="685794" y="4343389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158375" lIns="158375" spcFirstLastPara="1" rIns="158375" wrap="square" tIns="1583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77" name="Google Shape;377;g2f82a693b3a_0_377:notes"/>
          <p:cNvSpPr/>
          <p:nvPr>
            <p:ph idx="2" type="sldImg"/>
          </p:nvPr>
        </p:nvSpPr>
        <p:spPr>
          <a:xfrm>
            <a:off x="1142099" y="685761"/>
            <a:ext cx="45744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6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Google Shape;387;g2f82a693b3a_0_443:notes"/>
          <p:cNvSpPr txBox="1"/>
          <p:nvPr>
            <p:ph idx="1" type="body"/>
          </p:nvPr>
        </p:nvSpPr>
        <p:spPr>
          <a:xfrm>
            <a:off x="685794" y="4343389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158375" lIns="158375" spcFirstLastPara="1" rIns="158375" wrap="square" tIns="1583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88" name="Google Shape;388;g2f82a693b3a_0_44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4" name="Shape 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Google Shape;395;g2f82a693b3a_0_450:notes"/>
          <p:cNvSpPr txBox="1"/>
          <p:nvPr>
            <p:ph idx="1" type="body"/>
          </p:nvPr>
        </p:nvSpPr>
        <p:spPr>
          <a:xfrm>
            <a:off x="685794" y="4343389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158375" lIns="158375" spcFirstLastPara="1" rIns="158375" wrap="square" tIns="1583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96" name="Google Shape;396;g2f82a693b3a_0_45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5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Google Shape;406;g2f82a693b3a_0_460:notes"/>
          <p:cNvSpPr txBox="1"/>
          <p:nvPr>
            <p:ph idx="1" type="body"/>
          </p:nvPr>
        </p:nvSpPr>
        <p:spPr>
          <a:xfrm>
            <a:off x="685794" y="4343389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158375" lIns="158375" spcFirstLastPara="1" rIns="158375" wrap="square" tIns="1583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407" name="Google Shape;407;g2f82a693b3a_0_46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5" name="Shape 4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" name="Google Shape;416;g2f82f760970_1_311:notes"/>
          <p:cNvSpPr txBox="1"/>
          <p:nvPr>
            <p:ph idx="1" type="body"/>
          </p:nvPr>
        </p:nvSpPr>
        <p:spPr>
          <a:xfrm>
            <a:off x="685794" y="4343389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158375" lIns="158375" spcFirstLastPara="1" rIns="158375" wrap="square" tIns="1583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417" name="Google Shape;417;g2f82f760970_1_31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5" name="Shape 4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6" name="Google Shape;426;g2f82f760970_1_298:notes"/>
          <p:cNvSpPr txBox="1"/>
          <p:nvPr>
            <p:ph idx="1" type="body"/>
          </p:nvPr>
        </p:nvSpPr>
        <p:spPr>
          <a:xfrm>
            <a:off x="685794" y="4343389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158375" lIns="158375" spcFirstLastPara="1" rIns="158375" wrap="square" tIns="1583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427" name="Google Shape;427;g2f82f760970_1_29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5" name="Shape 4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6" name="Google Shape;436;g2f82a693b3a_0_487:notes"/>
          <p:cNvSpPr txBox="1"/>
          <p:nvPr>
            <p:ph idx="1" type="body"/>
          </p:nvPr>
        </p:nvSpPr>
        <p:spPr>
          <a:xfrm>
            <a:off x="685794" y="4343389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158375" lIns="158375" spcFirstLastPara="1" rIns="158375" wrap="square" tIns="1583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437" name="Google Shape;437;g2f82a693b3a_0_48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2" name="Shape 5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3" name="Google Shape;553;g2f82f760970_1_38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54" name="Google Shape;554;g2f82f760970_1_3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8" name="Shape 6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9" name="Google Shape;629;g2f82a693b3a_0_106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30" name="Google Shape;630;g2f82a693b3a_0_10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6" name="Shape 6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7" name="Google Shape;637;g2f82a693b3a_0_109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38" name="Google Shape;638;g2f82a693b3a_0_109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5" name="Shape 6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6" name="Google Shape;646;g2f82a693b3a_0_141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47" name="Google Shape;647;g2f82a693b3a_0_14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5" name="Shape 6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6" name="Google Shape;656;g2f82a693b3a_0_142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57" name="Google Shape;657;g2f82a693b3a_0_14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1" name="Shape 8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2" name="Google Shape;842;g2f82a693b3a_0_167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43" name="Google Shape;843;g2f82a693b3a_0_16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4" name="Shape 8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5" name="Google Shape;855;g2f82a693b3a_0_168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56" name="Google Shape;856;g2f82a693b3a_0_16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2" name="Shape 8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3" name="Google Shape;863;g2f82a693b3a_0_130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64" name="Google Shape;864;g2f82a693b3a_0_130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0" name="Shape 9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" name="Google Shape;911;g2f82a693b3a_0_109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12" name="Google Shape;912;g2f82a693b3a_0_10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9" name="Shape 9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0" name="Google Shape;920;g2f82f760970_1_2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21" name="Google Shape;921;g2f82f760970_1_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7" name="Shape 9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8" name="Google Shape;938;g2f82f760970_1_54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39" name="Google Shape;939;g2f82f760970_1_5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8" name="Shape 9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9" name="Google Shape;949;g2f82f760970_1_55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50" name="Google Shape;950;g2f82f760970_1_5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9" name="Shape 9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0" name="Google Shape;960;g2f82f760970_1_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961" name="Google Shape;961;g2f82f760970_1_8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4" name="Shape 9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5" name="Google Shape;975;g2f82f760970_1_9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76" name="Google Shape;976;g2f82f760970_1_9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5" name="Shape 9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6" name="Google Shape;986;g2f82f760970_1_13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87" name="Google Shape;987;g2f82f760970_1_1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3" name="Shape 9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4" name="Google Shape;994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995" name="Google Shape;995;p1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9" name="Shape 9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0" name="Google Shape;1000;p1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01" name="Google Shape;1001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7" name="Shape 10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8" name="Google Shape;1008;g2fb9ae507e9_0_4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09" name="Google Shape;1009;g2fb9ae507e9_0_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6" name="Shape 10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7" name="Google Shape;1017;g2fb9ae507e9_0_4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18" name="Google Shape;1018;g2fb9ae507e9_0_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5" name="Shape 10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Google Shape;1026;g2fb9ae507e9_0_2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27" name="Google Shape;1027;g2fb9ae507e9_0_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6" name="Shape 10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7" name="Google Shape;1037;g2fba94ef0a7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8" name="Google Shape;1038;g2fba94ef0a7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5" name="Shape 10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6" name="Google Shape;1046;g2fba94ef0a7_1_1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47" name="Google Shape;1047;g2fba94ef0a7_1_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8" name="Shape 10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9" name="Google Shape;1059;g2f82a693b3a_0_110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60" name="Google Shape;1060;g2f82a693b3a_0_110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3" name="Shape 10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" name="Google Shape;1064;g2f82a693b3a_0_790:notes"/>
          <p:cNvSpPr txBox="1"/>
          <p:nvPr>
            <p:ph idx="1" type="body"/>
          </p:nvPr>
        </p:nvSpPr>
        <p:spPr>
          <a:xfrm>
            <a:off x="685794" y="4343389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158375" lIns="158375" spcFirstLastPara="1" rIns="158375" wrap="square" tIns="1583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065" name="Google Shape;1065;g2f82a693b3a_0_79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4" name="Shape 10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" name="Google Shape;1075;g2f82a693b3a_0_800:notes"/>
          <p:cNvSpPr txBox="1"/>
          <p:nvPr>
            <p:ph idx="1" type="body"/>
          </p:nvPr>
        </p:nvSpPr>
        <p:spPr>
          <a:xfrm>
            <a:off x="685794" y="4343389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158375" lIns="158375" spcFirstLastPara="1" rIns="158375" wrap="square" tIns="1583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076" name="Google Shape;1076;g2f82a693b3a_0_80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7" name="Shape 10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8" name="Google Shape;1088;g2f82a693b3a_0_812:notes"/>
          <p:cNvSpPr txBox="1"/>
          <p:nvPr>
            <p:ph idx="1" type="body"/>
          </p:nvPr>
        </p:nvSpPr>
        <p:spPr>
          <a:xfrm>
            <a:off x="685794" y="4343389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158375" lIns="158375" spcFirstLastPara="1" rIns="158375" wrap="square" tIns="1583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089" name="Google Shape;1089;g2f82a693b3a_0_81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7" name="Shape 10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8" name="Google Shape;1098;g2f82a693b3a_0_821:notes"/>
          <p:cNvSpPr txBox="1"/>
          <p:nvPr>
            <p:ph idx="1" type="body"/>
          </p:nvPr>
        </p:nvSpPr>
        <p:spPr>
          <a:xfrm>
            <a:off x="685794" y="4343389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158375" lIns="158375" spcFirstLastPara="1" rIns="158375" wrap="square" tIns="1583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099" name="Google Shape;1099;g2f82a693b3a_0_82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7" name="Shape 1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8" name="Google Shape;1108;g2f82a693b3a_0_830:notes"/>
          <p:cNvSpPr txBox="1"/>
          <p:nvPr>
            <p:ph idx="1" type="body"/>
          </p:nvPr>
        </p:nvSpPr>
        <p:spPr>
          <a:xfrm>
            <a:off x="685794" y="4343389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158375" lIns="158375" spcFirstLastPara="1" rIns="158375" wrap="square" tIns="1583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109" name="Google Shape;1109;g2f82a693b3a_0_83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8" name="Shape 1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9" name="Google Shape;1119;g2f82a693b3a_0_840:notes"/>
          <p:cNvSpPr txBox="1"/>
          <p:nvPr>
            <p:ph idx="1" type="body"/>
          </p:nvPr>
        </p:nvSpPr>
        <p:spPr>
          <a:xfrm>
            <a:off x="685794" y="4343389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158375" lIns="158375" spcFirstLastPara="1" rIns="158375" wrap="square" tIns="1583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120" name="Google Shape;1120;g2f82a693b3a_0_84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9" name="Shape 1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0" name="Google Shape;1130;g2f82a693b3a_0_85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31" name="Google Shape;1131;g2f82a693b3a_0_8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7" name="Shape 1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8" name="Google Shape;1138;g2f82a693b3a_0_85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39" name="Google Shape;1139;g2f82a693b3a_0_8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5" name="Shape 1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" name="Google Shape;1146;g2f82a693b3a_0_87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47" name="Google Shape;1147;g2f82a693b3a_0_8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5" name="Shape 1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6" name="Google Shape;1156;g2f82a693b3a_0_88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57" name="Google Shape;1157;g2f82a693b3a_0_8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7" name="Shape 1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8" name="Google Shape;1168;g2f82a693b3a_0_89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69" name="Google Shape;1169;g2f82a693b3a_0_8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1.png"/><Relationship Id="rId4" Type="http://schemas.openxmlformats.org/officeDocument/2006/relationships/image" Target="../media/image49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7"/>
          <p:cNvSpPr txBox="1"/>
          <p:nvPr>
            <p:ph type="ctrTitle"/>
          </p:nvPr>
        </p:nvSpPr>
        <p:spPr>
          <a:xfrm>
            <a:off x="311700" y="1139650"/>
            <a:ext cx="8520600" cy="971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47B20"/>
              </a:buClr>
              <a:buSzPts val="3600"/>
              <a:buFont typeface="Open Sans"/>
              <a:buNone/>
              <a:defRPr b="1" sz="3600">
                <a:solidFill>
                  <a:srgbClr val="F47B20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17"/>
          <p:cNvSpPr txBox="1"/>
          <p:nvPr>
            <p:ph idx="1" type="subTitle"/>
          </p:nvPr>
        </p:nvSpPr>
        <p:spPr>
          <a:xfrm>
            <a:off x="311700" y="21483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Open Sans"/>
              <a:buNone/>
              <a:defRPr sz="2800"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17"/>
          <p:cNvSpPr/>
          <p:nvPr/>
        </p:nvSpPr>
        <p:spPr>
          <a:xfrm>
            <a:off x="-8375" y="4417425"/>
            <a:ext cx="9152400" cy="742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" name="Google Shape;13;p1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99425" y="4499249"/>
            <a:ext cx="578850" cy="578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4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1900" y="4499250"/>
            <a:ext cx="725503" cy="578850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17"/>
          <p:cNvSpPr txBox="1"/>
          <p:nvPr/>
        </p:nvSpPr>
        <p:spPr>
          <a:xfrm>
            <a:off x="7434625" y="4920900"/>
            <a:ext cx="1718400" cy="1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en-US" sz="1000" u="none" cap="none" strike="noStrike">
                <a:solidFill>
                  <a:srgbClr val="000000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unless otherwise stated</a:t>
            </a:r>
            <a:endParaRPr b="0" i="0" sz="1000" u="none" cap="none" strike="noStrike">
              <a:solidFill>
                <a:srgbClr val="000000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6" name="Google Shape;16;p17"/>
          <p:cNvSpPr txBox="1"/>
          <p:nvPr>
            <p:ph idx="2" type="subTitle"/>
          </p:nvPr>
        </p:nvSpPr>
        <p:spPr>
          <a:xfrm>
            <a:off x="-8375" y="-16747"/>
            <a:ext cx="3424800" cy="376800"/>
          </a:xfrm>
          <a:prstGeom prst="rect">
            <a:avLst/>
          </a:prstGeom>
          <a:solidFill>
            <a:srgbClr val="F47B20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b="1">
                <a:solidFill>
                  <a:srgbClr val="FFFFFF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1pPr>
            <a:lvl2pPr lvl="1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pic>
        <p:nvPicPr>
          <p:cNvPr id="17" name="Google Shape;17;p1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755350" y="4499250"/>
            <a:ext cx="1076942" cy="376800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18;p17"/>
          <p:cNvSpPr txBox="1"/>
          <p:nvPr/>
        </p:nvSpPr>
        <p:spPr>
          <a:xfrm>
            <a:off x="3341075" y="4499250"/>
            <a:ext cx="2746500" cy="63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en-US" sz="1000" u="none" cap="none" strike="noStrike">
                <a:solidFill>
                  <a:srgbClr val="000000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Charles University</a:t>
            </a:r>
            <a:endParaRPr b="0" i="0" sz="1000" u="none" cap="none" strike="noStrike">
              <a:solidFill>
                <a:srgbClr val="000000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en-US" sz="1000" u="none" cap="none" strike="noStrike">
                <a:solidFill>
                  <a:srgbClr val="000000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Faculty of Mathematics and Physics</a:t>
            </a:r>
            <a:endParaRPr b="0" i="0" sz="1000" u="none" cap="none" strike="noStrike">
              <a:solidFill>
                <a:srgbClr val="000000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en-US" sz="1000" u="none" cap="none" strike="noStrike">
                <a:solidFill>
                  <a:srgbClr val="000000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Institute of Formal and Applied Linguistics</a:t>
            </a:r>
            <a:endParaRPr b="0" i="0" sz="1000" u="none" cap="none" strike="noStrike">
              <a:solidFill>
                <a:srgbClr val="000000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18"/>
          <p:cNvSpPr txBox="1"/>
          <p:nvPr>
            <p:ph idx="1" type="body"/>
          </p:nvPr>
        </p:nvSpPr>
        <p:spPr>
          <a:xfrm>
            <a:off x="345200" y="623275"/>
            <a:ext cx="8520600" cy="411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Char char="●"/>
              <a:defRPr>
                <a:solidFill>
                  <a:srgbClr val="000000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indent="-3175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Open Sans"/>
              <a:buChar char="○"/>
              <a:defRPr>
                <a:solidFill>
                  <a:srgbClr val="000000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2pPr>
            <a:lvl3pPr indent="-3175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Open Sans"/>
              <a:buChar char="■"/>
              <a:defRPr>
                <a:solidFill>
                  <a:srgbClr val="000000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3pPr>
            <a:lvl4pPr indent="-3175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Open Sans"/>
              <a:buChar char="●"/>
              <a:defRPr>
                <a:solidFill>
                  <a:srgbClr val="000000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4pPr>
            <a:lvl5pPr indent="-3175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Open Sans"/>
              <a:buChar char="○"/>
              <a:defRPr>
                <a:solidFill>
                  <a:srgbClr val="000000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5pPr>
            <a:lvl6pPr indent="-3175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Open Sans"/>
              <a:buChar char="■"/>
              <a:defRPr>
                <a:solidFill>
                  <a:srgbClr val="000000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6pPr>
            <a:lvl7pPr indent="-3175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Open Sans"/>
              <a:buChar char="●"/>
              <a:defRPr>
                <a:solidFill>
                  <a:srgbClr val="000000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7pPr>
            <a:lvl8pPr indent="-3175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Open Sans"/>
              <a:buChar char="○"/>
              <a:defRPr>
                <a:solidFill>
                  <a:srgbClr val="000000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8pPr>
            <a:lvl9pPr indent="-3175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rgbClr val="000000"/>
              </a:buClr>
              <a:buSzPts val="1400"/>
              <a:buFont typeface="Open Sans"/>
              <a:buChar char="■"/>
              <a:defRPr>
                <a:solidFill>
                  <a:srgbClr val="000000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9pPr>
          </a:lstStyle>
          <a:p/>
        </p:txBody>
      </p:sp>
      <p:sp>
        <p:nvSpPr>
          <p:cNvPr id="21" name="Google Shape;21;p18"/>
          <p:cNvSpPr txBox="1"/>
          <p:nvPr>
            <p:ph idx="12" type="sldNum"/>
          </p:nvPr>
        </p:nvSpPr>
        <p:spPr>
          <a:xfrm>
            <a:off x="8595300" y="4920297"/>
            <a:ext cx="548700" cy="22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2" name="Google Shape;22;p18"/>
          <p:cNvSpPr txBox="1"/>
          <p:nvPr>
            <p:ph idx="2" type="subTitle"/>
          </p:nvPr>
        </p:nvSpPr>
        <p:spPr>
          <a:xfrm>
            <a:off x="-8374" y="4928674"/>
            <a:ext cx="2386500" cy="223200"/>
          </a:xfrm>
          <a:prstGeom prst="rect">
            <a:avLst/>
          </a:prstGeom>
          <a:solidFill>
            <a:srgbClr val="F47B20"/>
          </a:solidFill>
          <a:ln>
            <a:noFill/>
          </a:ln>
        </p:spPr>
        <p:txBody>
          <a:bodyPr anchorCtr="0" anchor="t" bIns="9125" lIns="91425" spcFirstLastPara="1" rIns="91425" wrap="square" tIns="27425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b="1" sz="1000">
                <a:solidFill>
                  <a:srgbClr val="FFFFFF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1pPr>
            <a:lvl2pPr lvl="1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8"/>
          <p:cNvSpPr txBox="1"/>
          <p:nvPr>
            <p:ph type="title"/>
          </p:nvPr>
        </p:nvSpPr>
        <p:spPr>
          <a:xfrm>
            <a:off x="0" y="0"/>
            <a:ext cx="9144000" cy="505800"/>
          </a:xfrm>
          <a:prstGeom prst="rect">
            <a:avLst/>
          </a:prstGeom>
          <a:solidFill>
            <a:srgbClr val="EFEFEF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47B20"/>
              </a:buClr>
              <a:buSzPts val="2400"/>
              <a:buFont typeface="Open Sans"/>
              <a:buNone/>
              <a:defRPr b="1" sz="2400">
                <a:solidFill>
                  <a:srgbClr val="F47B20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rgbClr val="EFEFEF"/>
        </a:solidFill>
      </p:bgPr>
    </p:bg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22"/>
          <p:cNvSpPr txBox="1"/>
          <p:nvPr>
            <p:ph type="title"/>
          </p:nvPr>
        </p:nvSpPr>
        <p:spPr>
          <a:xfrm>
            <a:off x="729300" y="2226750"/>
            <a:ext cx="7685400" cy="690000"/>
          </a:xfrm>
          <a:prstGeom prst="rect">
            <a:avLst/>
          </a:prstGeom>
          <a:solidFill>
            <a:srgbClr val="F47B2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Open Sans"/>
              <a:buNone/>
              <a:defRPr b="1" sz="2400">
                <a:solidFill>
                  <a:srgbClr val="FFFFFF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1">
  <p:cSld name="TITLE_ONLY_1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g2f82a693b3a_0_993"/>
          <p:cNvSpPr txBox="1"/>
          <p:nvPr>
            <p:ph idx="12" type="sldNum"/>
          </p:nvPr>
        </p:nvSpPr>
        <p:spPr>
          <a:xfrm>
            <a:off x="8595300" y="4920297"/>
            <a:ext cx="548700" cy="22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0" name="Google Shape;30;g2f82a693b3a_0_993"/>
          <p:cNvSpPr txBox="1"/>
          <p:nvPr>
            <p:ph idx="1" type="subTitle"/>
          </p:nvPr>
        </p:nvSpPr>
        <p:spPr>
          <a:xfrm>
            <a:off x="0" y="4920300"/>
            <a:ext cx="2386500" cy="223200"/>
          </a:xfrm>
          <a:prstGeom prst="rect">
            <a:avLst/>
          </a:prstGeom>
          <a:solidFill>
            <a:srgbClr val="F47B20"/>
          </a:solidFill>
          <a:ln>
            <a:noFill/>
          </a:ln>
          <a:effectLst>
            <a:outerShdw blurRad="57150" rotWithShape="0" algn="bl" dir="5400000" dist="19050">
              <a:srgbClr val="000000">
                <a:alpha val="49803"/>
              </a:srgbClr>
            </a:outerShdw>
          </a:effectLst>
        </p:spPr>
        <p:txBody>
          <a:bodyPr anchorCtr="0" anchor="t" bIns="9125" lIns="91425" spcFirstLastPara="1" rIns="91425" wrap="square" tIns="27425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b="1" sz="1000">
                <a:solidFill>
                  <a:srgbClr val="FFFFFF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1pPr>
            <a:lvl2pPr lvl="1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g2f82a693b3a_0_993"/>
          <p:cNvSpPr txBox="1"/>
          <p:nvPr>
            <p:ph type="title"/>
          </p:nvPr>
        </p:nvSpPr>
        <p:spPr>
          <a:xfrm>
            <a:off x="0" y="0"/>
            <a:ext cx="9144000" cy="505800"/>
          </a:xfrm>
          <a:prstGeom prst="rect">
            <a:avLst/>
          </a:prstGeom>
          <a:solidFill>
            <a:srgbClr val="EFEFEF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47B20"/>
              </a:buClr>
              <a:buSzPts val="2400"/>
              <a:buFont typeface="Open Sans"/>
              <a:buNone/>
              <a:defRPr b="1" sz="2400">
                <a:solidFill>
                  <a:srgbClr val="F47B20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4">
  <p:cSld name="TITLE_ONLY_4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g2f82f760970_1_384"/>
          <p:cNvSpPr txBox="1"/>
          <p:nvPr>
            <p:ph idx="12" type="sldNum"/>
          </p:nvPr>
        </p:nvSpPr>
        <p:spPr>
          <a:xfrm>
            <a:off x="8595300" y="4920297"/>
            <a:ext cx="548700" cy="22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4" name="Google Shape;34;g2f82f760970_1_384"/>
          <p:cNvSpPr txBox="1"/>
          <p:nvPr>
            <p:ph idx="1" type="subTitle"/>
          </p:nvPr>
        </p:nvSpPr>
        <p:spPr>
          <a:xfrm>
            <a:off x="0" y="4920300"/>
            <a:ext cx="2386500" cy="223200"/>
          </a:xfrm>
          <a:prstGeom prst="rect">
            <a:avLst/>
          </a:prstGeom>
          <a:solidFill>
            <a:srgbClr val="F47B20"/>
          </a:solidFill>
          <a:ln>
            <a:noFill/>
          </a:ln>
          <a:effectLst>
            <a:outerShdw blurRad="57150" rotWithShape="0" algn="bl" dir="5400000" dist="19050">
              <a:srgbClr val="000000">
                <a:alpha val="49803"/>
              </a:srgbClr>
            </a:outerShdw>
          </a:effectLst>
        </p:spPr>
        <p:txBody>
          <a:bodyPr anchorCtr="0" anchor="t" bIns="9125" lIns="91425" spcFirstLastPara="1" rIns="91425" wrap="square" tIns="27425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b="1" sz="1000">
                <a:solidFill>
                  <a:srgbClr val="FFFFFF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1pPr>
            <a:lvl2pPr lvl="1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g2f82f760970_1_384"/>
          <p:cNvSpPr txBox="1"/>
          <p:nvPr>
            <p:ph type="title"/>
          </p:nvPr>
        </p:nvSpPr>
        <p:spPr>
          <a:xfrm>
            <a:off x="0" y="0"/>
            <a:ext cx="9144000" cy="505800"/>
          </a:xfrm>
          <a:prstGeom prst="rect">
            <a:avLst/>
          </a:prstGeom>
          <a:solidFill>
            <a:srgbClr val="EFEFEF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47B20"/>
              </a:buClr>
              <a:buSzPts val="2400"/>
              <a:buFont typeface="Open Sans"/>
              <a:buNone/>
              <a:defRPr b="1" sz="2400">
                <a:solidFill>
                  <a:srgbClr val="F47B20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2">
  <p:cSld name="TITLE_AND_BODY_2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g2f82f760970_1_523"/>
          <p:cNvSpPr txBox="1"/>
          <p:nvPr>
            <p:ph idx="1" type="body"/>
          </p:nvPr>
        </p:nvSpPr>
        <p:spPr>
          <a:xfrm>
            <a:off x="345200" y="623275"/>
            <a:ext cx="8520600" cy="411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Char char="●"/>
              <a:defRPr>
                <a:solidFill>
                  <a:srgbClr val="000000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indent="-3175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Open Sans"/>
              <a:buChar char="○"/>
              <a:defRPr>
                <a:solidFill>
                  <a:srgbClr val="000000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2pPr>
            <a:lvl3pPr indent="-3175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Open Sans"/>
              <a:buChar char="■"/>
              <a:defRPr>
                <a:solidFill>
                  <a:srgbClr val="000000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3pPr>
            <a:lvl4pPr indent="-3175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Open Sans"/>
              <a:buChar char="●"/>
              <a:defRPr>
                <a:solidFill>
                  <a:srgbClr val="000000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4pPr>
            <a:lvl5pPr indent="-3175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Open Sans"/>
              <a:buChar char="○"/>
              <a:defRPr>
                <a:solidFill>
                  <a:srgbClr val="000000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5pPr>
            <a:lvl6pPr indent="-3175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Open Sans"/>
              <a:buChar char="■"/>
              <a:defRPr>
                <a:solidFill>
                  <a:srgbClr val="000000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6pPr>
            <a:lvl7pPr indent="-3175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Open Sans"/>
              <a:buChar char="●"/>
              <a:defRPr>
                <a:solidFill>
                  <a:srgbClr val="000000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7pPr>
            <a:lvl8pPr indent="-3175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Open Sans"/>
              <a:buChar char="○"/>
              <a:defRPr>
                <a:solidFill>
                  <a:srgbClr val="000000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8pPr>
            <a:lvl9pPr indent="-3175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rgbClr val="000000"/>
              </a:buClr>
              <a:buSzPts val="1400"/>
              <a:buFont typeface="Open Sans"/>
              <a:buChar char="■"/>
              <a:defRPr>
                <a:solidFill>
                  <a:srgbClr val="000000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9pPr>
          </a:lstStyle>
          <a:p/>
        </p:txBody>
      </p:sp>
      <p:sp>
        <p:nvSpPr>
          <p:cNvPr id="38" name="Google Shape;38;g2f82f760970_1_523"/>
          <p:cNvSpPr txBox="1"/>
          <p:nvPr>
            <p:ph idx="12" type="sldNum"/>
          </p:nvPr>
        </p:nvSpPr>
        <p:spPr>
          <a:xfrm>
            <a:off x="8595300" y="4920297"/>
            <a:ext cx="548700" cy="22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9" name="Google Shape;39;g2f82f760970_1_523"/>
          <p:cNvSpPr txBox="1"/>
          <p:nvPr>
            <p:ph idx="2" type="subTitle"/>
          </p:nvPr>
        </p:nvSpPr>
        <p:spPr>
          <a:xfrm>
            <a:off x="-8374" y="4928674"/>
            <a:ext cx="2386500" cy="223200"/>
          </a:xfrm>
          <a:prstGeom prst="rect">
            <a:avLst/>
          </a:prstGeom>
          <a:solidFill>
            <a:srgbClr val="F47B20"/>
          </a:solidFill>
          <a:ln>
            <a:noFill/>
          </a:ln>
        </p:spPr>
        <p:txBody>
          <a:bodyPr anchorCtr="0" anchor="t" bIns="9125" lIns="91425" spcFirstLastPara="1" rIns="91425" wrap="square" tIns="27425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b="1" sz="1000">
                <a:solidFill>
                  <a:srgbClr val="FFFFFF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1pPr>
            <a:lvl2pPr lvl="1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g2f82f760970_1_523"/>
          <p:cNvSpPr txBox="1"/>
          <p:nvPr>
            <p:ph type="title"/>
          </p:nvPr>
        </p:nvSpPr>
        <p:spPr>
          <a:xfrm>
            <a:off x="0" y="0"/>
            <a:ext cx="9144000" cy="505800"/>
          </a:xfrm>
          <a:prstGeom prst="rect">
            <a:avLst/>
          </a:prstGeom>
          <a:solidFill>
            <a:srgbClr val="EFEFEF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47B20"/>
              </a:buClr>
              <a:buSzPts val="2400"/>
              <a:buFont typeface="Open Sans"/>
              <a:buNone/>
              <a:defRPr b="1" sz="2400">
                <a:solidFill>
                  <a:srgbClr val="F47B20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 1">
  <p:cSld name="TITLE_AND_TWO_COLUMNS_1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g2f82a693b3a_0_997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Open Sans"/>
              <a:buChar char="●"/>
              <a:defRPr sz="1400"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Font typeface="Open Sans"/>
              <a:buChar char="○"/>
              <a:defRPr sz="1200">
                <a:latin typeface="Open Sans Light"/>
                <a:ea typeface="Open Sans Light"/>
                <a:cs typeface="Open Sans Light"/>
                <a:sym typeface="Open Sans Light"/>
              </a:defRPr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Font typeface="Open Sans"/>
              <a:buChar char="■"/>
              <a:defRPr sz="1200">
                <a:latin typeface="Open Sans Light"/>
                <a:ea typeface="Open Sans Light"/>
                <a:cs typeface="Open Sans Light"/>
                <a:sym typeface="Open Sans Light"/>
              </a:defRPr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Font typeface="Open Sans"/>
              <a:buChar char="●"/>
              <a:defRPr sz="1200">
                <a:latin typeface="Open Sans Light"/>
                <a:ea typeface="Open Sans Light"/>
                <a:cs typeface="Open Sans Light"/>
                <a:sym typeface="Open Sans Light"/>
              </a:defRPr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Font typeface="Open Sans"/>
              <a:buChar char="○"/>
              <a:defRPr sz="1200">
                <a:latin typeface="Open Sans Light"/>
                <a:ea typeface="Open Sans Light"/>
                <a:cs typeface="Open Sans Light"/>
                <a:sym typeface="Open Sans Light"/>
              </a:defRPr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Font typeface="Open Sans"/>
              <a:buChar char="■"/>
              <a:defRPr sz="1200">
                <a:latin typeface="Open Sans Light"/>
                <a:ea typeface="Open Sans Light"/>
                <a:cs typeface="Open Sans Light"/>
                <a:sym typeface="Open Sans Light"/>
              </a:defRPr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Font typeface="Open Sans"/>
              <a:buChar char="●"/>
              <a:defRPr sz="1200">
                <a:latin typeface="Open Sans Light"/>
                <a:ea typeface="Open Sans Light"/>
                <a:cs typeface="Open Sans Light"/>
                <a:sym typeface="Open Sans Light"/>
              </a:defRPr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Font typeface="Open Sans"/>
              <a:buChar char="○"/>
              <a:defRPr sz="1200">
                <a:latin typeface="Open Sans Light"/>
                <a:ea typeface="Open Sans Light"/>
                <a:cs typeface="Open Sans Light"/>
                <a:sym typeface="Open Sans Light"/>
              </a:defRPr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Font typeface="Open Sans"/>
              <a:buChar char="■"/>
              <a:defRPr sz="1200">
                <a:latin typeface="Open Sans Light"/>
                <a:ea typeface="Open Sans Light"/>
                <a:cs typeface="Open Sans Light"/>
                <a:sym typeface="Open Sans Light"/>
              </a:defRPr>
            </a:lvl9pPr>
          </a:lstStyle>
          <a:p/>
        </p:txBody>
      </p:sp>
      <p:sp>
        <p:nvSpPr>
          <p:cNvPr id="43" name="Google Shape;43;g2f82a693b3a_0_997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Open Sans"/>
              <a:buChar char="●"/>
              <a:defRPr sz="1400"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Font typeface="Open Sans"/>
              <a:buChar char="○"/>
              <a:defRPr sz="1200">
                <a:latin typeface="Open Sans Light"/>
                <a:ea typeface="Open Sans Light"/>
                <a:cs typeface="Open Sans Light"/>
                <a:sym typeface="Open Sans Light"/>
              </a:defRPr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Font typeface="Open Sans"/>
              <a:buChar char="■"/>
              <a:defRPr sz="1200">
                <a:latin typeface="Open Sans Light"/>
                <a:ea typeface="Open Sans Light"/>
                <a:cs typeface="Open Sans Light"/>
                <a:sym typeface="Open Sans Light"/>
              </a:defRPr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Font typeface="Open Sans"/>
              <a:buChar char="●"/>
              <a:defRPr sz="1200">
                <a:latin typeface="Open Sans Light"/>
                <a:ea typeface="Open Sans Light"/>
                <a:cs typeface="Open Sans Light"/>
                <a:sym typeface="Open Sans Light"/>
              </a:defRPr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Font typeface="Open Sans"/>
              <a:buChar char="○"/>
              <a:defRPr sz="1200">
                <a:latin typeface="Open Sans Light"/>
                <a:ea typeface="Open Sans Light"/>
                <a:cs typeface="Open Sans Light"/>
                <a:sym typeface="Open Sans Light"/>
              </a:defRPr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Font typeface="Open Sans"/>
              <a:buChar char="■"/>
              <a:defRPr sz="1200">
                <a:latin typeface="Open Sans Light"/>
                <a:ea typeface="Open Sans Light"/>
                <a:cs typeface="Open Sans Light"/>
                <a:sym typeface="Open Sans Light"/>
              </a:defRPr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Font typeface="Open Sans"/>
              <a:buChar char="●"/>
              <a:defRPr sz="1200">
                <a:latin typeface="Open Sans Light"/>
                <a:ea typeface="Open Sans Light"/>
                <a:cs typeface="Open Sans Light"/>
                <a:sym typeface="Open Sans Light"/>
              </a:defRPr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Font typeface="Open Sans"/>
              <a:buChar char="○"/>
              <a:defRPr sz="1200">
                <a:latin typeface="Open Sans Light"/>
                <a:ea typeface="Open Sans Light"/>
                <a:cs typeface="Open Sans Light"/>
                <a:sym typeface="Open Sans Light"/>
              </a:defRPr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Font typeface="Open Sans"/>
              <a:buChar char="■"/>
              <a:defRPr sz="1200">
                <a:latin typeface="Open Sans Light"/>
                <a:ea typeface="Open Sans Light"/>
                <a:cs typeface="Open Sans Light"/>
                <a:sym typeface="Open Sans Light"/>
              </a:defRPr>
            </a:lvl9pPr>
          </a:lstStyle>
          <a:p/>
        </p:txBody>
      </p:sp>
      <p:sp>
        <p:nvSpPr>
          <p:cNvPr id="44" name="Google Shape;44;g2f82a693b3a_0_997"/>
          <p:cNvSpPr txBox="1"/>
          <p:nvPr>
            <p:ph idx="12" type="sldNum"/>
          </p:nvPr>
        </p:nvSpPr>
        <p:spPr>
          <a:xfrm>
            <a:off x="8595300" y="4920297"/>
            <a:ext cx="548700" cy="22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45" name="Google Shape;45;g2f82a693b3a_0_997"/>
          <p:cNvSpPr txBox="1"/>
          <p:nvPr>
            <p:ph idx="3" type="subTitle"/>
          </p:nvPr>
        </p:nvSpPr>
        <p:spPr>
          <a:xfrm>
            <a:off x="0" y="4920300"/>
            <a:ext cx="2386500" cy="223200"/>
          </a:xfrm>
          <a:prstGeom prst="rect">
            <a:avLst/>
          </a:prstGeom>
          <a:solidFill>
            <a:srgbClr val="F47B20"/>
          </a:solidFill>
          <a:ln>
            <a:noFill/>
          </a:ln>
          <a:effectLst>
            <a:outerShdw blurRad="57150" rotWithShape="0" algn="bl" dir="5400000" dist="19050">
              <a:srgbClr val="000000">
                <a:alpha val="49803"/>
              </a:srgbClr>
            </a:outerShdw>
          </a:effectLst>
        </p:spPr>
        <p:txBody>
          <a:bodyPr anchorCtr="0" anchor="t" bIns="9125" lIns="91425" spcFirstLastPara="1" rIns="91425" wrap="square" tIns="27425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b="1" sz="1000">
                <a:solidFill>
                  <a:srgbClr val="FFFFFF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1pPr>
            <a:lvl2pPr lvl="1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g2f82a693b3a_0_997"/>
          <p:cNvSpPr txBox="1"/>
          <p:nvPr>
            <p:ph type="title"/>
          </p:nvPr>
        </p:nvSpPr>
        <p:spPr>
          <a:xfrm>
            <a:off x="0" y="0"/>
            <a:ext cx="9144000" cy="505800"/>
          </a:xfrm>
          <a:prstGeom prst="rect">
            <a:avLst/>
          </a:prstGeom>
          <a:solidFill>
            <a:srgbClr val="EFEFEF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47B20"/>
              </a:buClr>
              <a:buSzPts val="2400"/>
              <a:buFont typeface="Open Sans"/>
              <a:buNone/>
              <a:defRPr b="1" sz="2400">
                <a:solidFill>
                  <a:srgbClr val="F47B20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2">
  <p:cSld name="TITLE_ONLY_2"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g2f82a693b3a_0_1412"/>
          <p:cNvSpPr txBox="1"/>
          <p:nvPr>
            <p:ph idx="12" type="sldNum"/>
          </p:nvPr>
        </p:nvSpPr>
        <p:spPr>
          <a:xfrm>
            <a:off x="8595300" y="4920297"/>
            <a:ext cx="548700" cy="22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49" name="Google Shape;49;g2f82a693b3a_0_1412"/>
          <p:cNvSpPr txBox="1"/>
          <p:nvPr>
            <p:ph idx="1" type="subTitle"/>
          </p:nvPr>
        </p:nvSpPr>
        <p:spPr>
          <a:xfrm>
            <a:off x="0" y="4920300"/>
            <a:ext cx="2386500" cy="223200"/>
          </a:xfrm>
          <a:prstGeom prst="rect">
            <a:avLst/>
          </a:prstGeom>
          <a:solidFill>
            <a:srgbClr val="F47B20"/>
          </a:solidFill>
          <a:ln>
            <a:noFill/>
          </a:ln>
          <a:effectLst>
            <a:outerShdw blurRad="57150" rotWithShape="0" algn="bl" dir="5400000" dist="19050">
              <a:srgbClr val="000000">
                <a:alpha val="49803"/>
              </a:srgbClr>
            </a:outerShdw>
          </a:effectLst>
        </p:spPr>
        <p:txBody>
          <a:bodyPr anchorCtr="0" anchor="t" bIns="9125" lIns="91425" spcFirstLastPara="1" rIns="91425" wrap="square" tIns="27425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b="1" sz="1000">
                <a:solidFill>
                  <a:srgbClr val="FFFFFF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1pPr>
            <a:lvl2pPr lvl="1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" name="Google Shape;50;g2f82a693b3a_0_1412"/>
          <p:cNvSpPr txBox="1"/>
          <p:nvPr>
            <p:ph type="title"/>
          </p:nvPr>
        </p:nvSpPr>
        <p:spPr>
          <a:xfrm>
            <a:off x="0" y="0"/>
            <a:ext cx="9144000" cy="505800"/>
          </a:xfrm>
          <a:prstGeom prst="rect">
            <a:avLst/>
          </a:prstGeom>
          <a:solidFill>
            <a:srgbClr val="EFEFEF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47B20"/>
              </a:buClr>
              <a:buSzPts val="2400"/>
              <a:buFont typeface="Open Sans"/>
              <a:buNone/>
              <a:defRPr b="1" sz="2400">
                <a:solidFill>
                  <a:srgbClr val="F47B20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3">
  <p:cSld name="TITLE_ONLY_3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g2f82a693b3a_0_1674"/>
          <p:cNvSpPr txBox="1"/>
          <p:nvPr>
            <p:ph idx="12" type="sldNum"/>
          </p:nvPr>
        </p:nvSpPr>
        <p:spPr>
          <a:xfrm>
            <a:off x="8595300" y="4920297"/>
            <a:ext cx="548700" cy="22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53" name="Google Shape;53;g2f82a693b3a_0_1674"/>
          <p:cNvSpPr txBox="1"/>
          <p:nvPr>
            <p:ph idx="1" type="subTitle"/>
          </p:nvPr>
        </p:nvSpPr>
        <p:spPr>
          <a:xfrm>
            <a:off x="0" y="4920300"/>
            <a:ext cx="2386500" cy="223200"/>
          </a:xfrm>
          <a:prstGeom prst="rect">
            <a:avLst/>
          </a:prstGeom>
          <a:solidFill>
            <a:srgbClr val="F47B20"/>
          </a:solidFill>
          <a:ln>
            <a:noFill/>
          </a:ln>
          <a:effectLst>
            <a:outerShdw blurRad="57150" rotWithShape="0" algn="bl" dir="5400000" dist="19050">
              <a:srgbClr val="000000">
                <a:alpha val="49803"/>
              </a:srgbClr>
            </a:outerShdw>
          </a:effectLst>
        </p:spPr>
        <p:txBody>
          <a:bodyPr anchorCtr="0" anchor="t" bIns="9125" lIns="91425" spcFirstLastPara="1" rIns="91425" wrap="square" tIns="27425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b="1" sz="1000">
                <a:solidFill>
                  <a:srgbClr val="FFFFFF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1pPr>
            <a:lvl2pPr lvl="1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g2f82a693b3a_0_1674"/>
          <p:cNvSpPr txBox="1"/>
          <p:nvPr>
            <p:ph type="title"/>
          </p:nvPr>
        </p:nvSpPr>
        <p:spPr>
          <a:xfrm>
            <a:off x="0" y="0"/>
            <a:ext cx="9144000" cy="505800"/>
          </a:xfrm>
          <a:prstGeom prst="rect">
            <a:avLst/>
          </a:prstGeom>
          <a:solidFill>
            <a:srgbClr val="EFEFEF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47B20"/>
              </a:buClr>
              <a:buSzPts val="2400"/>
              <a:buFont typeface="Open Sans"/>
              <a:buNone/>
              <a:defRPr b="1" sz="2400">
                <a:solidFill>
                  <a:srgbClr val="F47B20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1 1">
  <p:cSld name="TITLE_AND_BODY_1_1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2f82f760970_1_636"/>
          <p:cNvSpPr txBox="1"/>
          <p:nvPr>
            <p:ph idx="1" type="body"/>
          </p:nvPr>
        </p:nvSpPr>
        <p:spPr>
          <a:xfrm>
            <a:off x="345200" y="623275"/>
            <a:ext cx="8520600" cy="411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Char char="●"/>
              <a:defRPr>
                <a:solidFill>
                  <a:srgbClr val="000000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indent="-3175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Open Sans"/>
              <a:buChar char="○"/>
              <a:defRPr>
                <a:solidFill>
                  <a:srgbClr val="000000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2pPr>
            <a:lvl3pPr indent="-3175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Open Sans"/>
              <a:buChar char="■"/>
              <a:defRPr>
                <a:solidFill>
                  <a:srgbClr val="000000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3pPr>
            <a:lvl4pPr indent="-3175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Open Sans"/>
              <a:buChar char="●"/>
              <a:defRPr>
                <a:solidFill>
                  <a:srgbClr val="000000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4pPr>
            <a:lvl5pPr indent="-3175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Open Sans"/>
              <a:buChar char="○"/>
              <a:defRPr>
                <a:solidFill>
                  <a:srgbClr val="000000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5pPr>
            <a:lvl6pPr indent="-3175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Open Sans"/>
              <a:buChar char="■"/>
              <a:defRPr>
                <a:solidFill>
                  <a:srgbClr val="000000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6pPr>
            <a:lvl7pPr indent="-3175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Open Sans"/>
              <a:buChar char="●"/>
              <a:defRPr>
                <a:solidFill>
                  <a:srgbClr val="000000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7pPr>
            <a:lvl8pPr indent="-3175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Open Sans"/>
              <a:buChar char="○"/>
              <a:defRPr>
                <a:solidFill>
                  <a:srgbClr val="000000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8pPr>
            <a:lvl9pPr indent="-3175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rgbClr val="000000"/>
              </a:buClr>
              <a:buSzPts val="1400"/>
              <a:buFont typeface="Open Sans"/>
              <a:buChar char="■"/>
              <a:defRPr>
                <a:solidFill>
                  <a:srgbClr val="000000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9pPr>
          </a:lstStyle>
          <a:p/>
        </p:txBody>
      </p:sp>
      <p:sp>
        <p:nvSpPr>
          <p:cNvPr id="57" name="Google Shape;57;g2f82f760970_1_636"/>
          <p:cNvSpPr txBox="1"/>
          <p:nvPr>
            <p:ph idx="12" type="sldNum"/>
          </p:nvPr>
        </p:nvSpPr>
        <p:spPr>
          <a:xfrm>
            <a:off x="8595300" y="4920297"/>
            <a:ext cx="548700" cy="22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58" name="Google Shape;58;g2f82f760970_1_636"/>
          <p:cNvSpPr txBox="1"/>
          <p:nvPr>
            <p:ph idx="2" type="subTitle"/>
          </p:nvPr>
        </p:nvSpPr>
        <p:spPr>
          <a:xfrm>
            <a:off x="-8374" y="4928674"/>
            <a:ext cx="2386500" cy="223200"/>
          </a:xfrm>
          <a:prstGeom prst="rect">
            <a:avLst/>
          </a:prstGeom>
          <a:solidFill>
            <a:srgbClr val="F47B20"/>
          </a:solidFill>
          <a:ln>
            <a:noFill/>
          </a:ln>
        </p:spPr>
        <p:txBody>
          <a:bodyPr anchorCtr="0" anchor="t" bIns="9125" lIns="91425" spcFirstLastPara="1" rIns="91425" wrap="square" tIns="27425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b="1" sz="1000">
                <a:solidFill>
                  <a:srgbClr val="FFFFFF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1pPr>
            <a:lvl2pPr lvl="1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g2f82f760970_1_636"/>
          <p:cNvSpPr txBox="1"/>
          <p:nvPr>
            <p:ph type="title"/>
          </p:nvPr>
        </p:nvSpPr>
        <p:spPr>
          <a:xfrm>
            <a:off x="0" y="0"/>
            <a:ext cx="9144000" cy="505800"/>
          </a:xfrm>
          <a:prstGeom prst="rect">
            <a:avLst/>
          </a:prstGeom>
          <a:solidFill>
            <a:srgbClr val="EFEFEF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47B20"/>
              </a:buClr>
              <a:buSzPts val="2400"/>
              <a:buFont typeface="Open Sans"/>
              <a:buNone/>
              <a:defRPr b="1" sz="2400">
                <a:solidFill>
                  <a:srgbClr val="F47B20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2 1">
  <p:cSld name="TITLE_AND_BODY_2_1"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g2f82f760970_1_641"/>
          <p:cNvSpPr txBox="1"/>
          <p:nvPr>
            <p:ph idx="1" type="body"/>
          </p:nvPr>
        </p:nvSpPr>
        <p:spPr>
          <a:xfrm>
            <a:off x="345200" y="623275"/>
            <a:ext cx="8520600" cy="411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Char char="●"/>
              <a:defRPr>
                <a:solidFill>
                  <a:srgbClr val="000000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indent="-3175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Open Sans"/>
              <a:buChar char="○"/>
              <a:defRPr>
                <a:solidFill>
                  <a:srgbClr val="000000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2pPr>
            <a:lvl3pPr indent="-3175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Open Sans"/>
              <a:buChar char="■"/>
              <a:defRPr>
                <a:solidFill>
                  <a:srgbClr val="000000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3pPr>
            <a:lvl4pPr indent="-3175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Open Sans"/>
              <a:buChar char="●"/>
              <a:defRPr>
                <a:solidFill>
                  <a:srgbClr val="000000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4pPr>
            <a:lvl5pPr indent="-3175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Open Sans"/>
              <a:buChar char="○"/>
              <a:defRPr>
                <a:solidFill>
                  <a:srgbClr val="000000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5pPr>
            <a:lvl6pPr indent="-3175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Open Sans"/>
              <a:buChar char="■"/>
              <a:defRPr>
                <a:solidFill>
                  <a:srgbClr val="000000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6pPr>
            <a:lvl7pPr indent="-3175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Open Sans"/>
              <a:buChar char="●"/>
              <a:defRPr>
                <a:solidFill>
                  <a:srgbClr val="000000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7pPr>
            <a:lvl8pPr indent="-3175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Open Sans"/>
              <a:buChar char="○"/>
              <a:defRPr>
                <a:solidFill>
                  <a:srgbClr val="000000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8pPr>
            <a:lvl9pPr indent="-3175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rgbClr val="000000"/>
              </a:buClr>
              <a:buSzPts val="1400"/>
              <a:buFont typeface="Open Sans"/>
              <a:buChar char="■"/>
              <a:defRPr>
                <a:solidFill>
                  <a:srgbClr val="000000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9pPr>
          </a:lstStyle>
          <a:p/>
        </p:txBody>
      </p:sp>
      <p:sp>
        <p:nvSpPr>
          <p:cNvPr id="62" name="Google Shape;62;g2f82f760970_1_641"/>
          <p:cNvSpPr txBox="1"/>
          <p:nvPr>
            <p:ph idx="12" type="sldNum"/>
          </p:nvPr>
        </p:nvSpPr>
        <p:spPr>
          <a:xfrm>
            <a:off x="8595300" y="4920297"/>
            <a:ext cx="548700" cy="22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63" name="Google Shape;63;g2f82f760970_1_641"/>
          <p:cNvSpPr txBox="1"/>
          <p:nvPr>
            <p:ph idx="2" type="subTitle"/>
          </p:nvPr>
        </p:nvSpPr>
        <p:spPr>
          <a:xfrm>
            <a:off x="-8374" y="4928674"/>
            <a:ext cx="2386500" cy="223200"/>
          </a:xfrm>
          <a:prstGeom prst="rect">
            <a:avLst/>
          </a:prstGeom>
          <a:solidFill>
            <a:srgbClr val="F47B20"/>
          </a:solidFill>
          <a:ln>
            <a:noFill/>
          </a:ln>
        </p:spPr>
        <p:txBody>
          <a:bodyPr anchorCtr="0" anchor="t" bIns="9125" lIns="91425" spcFirstLastPara="1" rIns="91425" wrap="square" tIns="27425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b="1" sz="1000">
                <a:solidFill>
                  <a:srgbClr val="FFFFFF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1pPr>
            <a:lvl2pPr lvl="1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g2f82f760970_1_641"/>
          <p:cNvSpPr txBox="1"/>
          <p:nvPr>
            <p:ph type="title"/>
          </p:nvPr>
        </p:nvSpPr>
        <p:spPr>
          <a:xfrm>
            <a:off x="0" y="0"/>
            <a:ext cx="9144000" cy="505800"/>
          </a:xfrm>
          <a:prstGeom prst="rect">
            <a:avLst/>
          </a:prstGeom>
          <a:solidFill>
            <a:srgbClr val="EFEFEF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47B20"/>
              </a:buClr>
              <a:buSzPts val="2400"/>
              <a:buFont typeface="Open Sans"/>
              <a:buNone/>
              <a:defRPr b="1" sz="2400">
                <a:solidFill>
                  <a:srgbClr val="F47B20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4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Open Sans"/>
              <a:buChar char="●"/>
              <a:defRPr sz="1400"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Font typeface="Open Sans"/>
              <a:buChar char="○"/>
              <a:defRPr sz="1200">
                <a:latin typeface="Open Sans Light"/>
                <a:ea typeface="Open Sans Light"/>
                <a:cs typeface="Open Sans Light"/>
                <a:sym typeface="Open Sans Light"/>
              </a:defRPr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Font typeface="Open Sans"/>
              <a:buChar char="■"/>
              <a:defRPr sz="1200">
                <a:latin typeface="Open Sans Light"/>
                <a:ea typeface="Open Sans Light"/>
                <a:cs typeface="Open Sans Light"/>
                <a:sym typeface="Open Sans Light"/>
              </a:defRPr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Font typeface="Open Sans"/>
              <a:buChar char="●"/>
              <a:defRPr sz="1200">
                <a:latin typeface="Open Sans Light"/>
                <a:ea typeface="Open Sans Light"/>
                <a:cs typeface="Open Sans Light"/>
                <a:sym typeface="Open Sans Light"/>
              </a:defRPr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Font typeface="Open Sans"/>
              <a:buChar char="○"/>
              <a:defRPr sz="1200">
                <a:latin typeface="Open Sans Light"/>
                <a:ea typeface="Open Sans Light"/>
                <a:cs typeface="Open Sans Light"/>
                <a:sym typeface="Open Sans Light"/>
              </a:defRPr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Font typeface="Open Sans"/>
              <a:buChar char="■"/>
              <a:defRPr sz="1200">
                <a:latin typeface="Open Sans Light"/>
                <a:ea typeface="Open Sans Light"/>
                <a:cs typeface="Open Sans Light"/>
                <a:sym typeface="Open Sans Light"/>
              </a:defRPr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Font typeface="Open Sans"/>
              <a:buChar char="●"/>
              <a:defRPr sz="1200">
                <a:latin typeface="Open Sans Light"/>
                <a:ea typeface="Open Sans Light"/>
                <a:cs typeface="Open Sans Light"/>
                <a:sym typeface="Open Sans Light"/>
              </a:defRPr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Font typeface="Open Sans"/>
              <a:buChar char="○"/>
              <a:defRPr sz="1200">
                <a:latin typeface="Open Sans Light"/>
                <a:ea typeface="Open Sans Light"/>
                <a:cs typeface="Open Sans Light"/>
                <a:sym typeface="Open Sans Light"/>
              </a:defRPr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Font typeface="Open Sans"/>
              <a:buChar char="■"/>
              <a:defRPr sz="1200">
                <a:latin typeface="Open Sans Light"/>
                <a:ea typeface="Open Sans Light"/>
                <a:cs typeface="Open Sans Light"/>
                <a:sym typeface="Open Sans Light"/>
              </a:defRPr>
            </a:lvl9pPr>
          </a:lstStyle>
          <a:p/>
        </p:txBody>
      </p:sp>
      <p:sp>
        <p:nvSpPr>
          <p:cNvPr id="67" name="Google Shape;67;p24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Open Sans"/>
              <a:buChar char="●"/>
              <a:defRPr sz="1400"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Font typeface="Open Sans"/>
              <a:buChar char="○"/>
              <a:defRPr sz="1200">
                <a:latin typeface="Open Sans Light"/>
                <a:ea typeface="Open Sans Light"/>
                <a:cs typeface="Open Sans Light"/>
                <a:sym typeface="Open Sans Light"/>
              </a:defRPr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Font typeface="Open Sans"/>
              <a:buChar char="■"/>
              <a:defRPr sz="1200">
                <a:latin typeface="Open Sans Light"/>
                <a:ea typeface="Open Sans Light"/>
                <a:cs typeface="Open Sans Light"/>
                <a:sym typeface="Open Sans Light"/>
              </a:defRPr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Font typeface="Open Sans"/>
              <a:buChar char="●"/>
              <a:defRPr sz="1200">
                <a:latin typeface="Open Sans Light"/>
                <a:ea typeface="Open Sans Light"/>
                <a:cs typeface="Open Sans Light"/>
                <a:sym typeface="Open Sans Light"/>
              </a:defRPr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Font typeface="Open Sans"/>
              <a:buChar char="○"/>
              <a:defRPr sz="1200">
                <a:latin typeface="Open Sans Light"/>
                <a:ea typeface="Open Sans Light"/>
                <a:cs typeface="Open Sans Light"/>
                <a:sym typeface="Open Sans Light"/>
              </a:defRPr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Font typeface="Open Sans"/>
              <a:buChar char="■"/>
              <a:defRPr sz="1200">
                <a:latin typeface="Open Sans Light"/>
                <a:ea typeface="Open Sans Light"/>
                <a:cs typeface="Open Sans Light"/>
                <a:sym typeface="Open Sans Light"/>
              </a:defRPr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Font typeface="Open Sans"/>
              <a:buChar char="●"/>
              <a:defRPr sz="1200">
                <a:latin typeface="Open Sans Light"/>
                <a:ea typeface="Open Sans Light"/>
                <a:cs typeface="Open Sans Light"/>
                <a:sym typeface="Open Sans Light"/>
              </a:defRPr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Font typeface="Open Sans"/>
              <a:buChar char="○"/>
              <a:defRPr sz="1200">
                <a:latin typeface="Open Sans Light"/>
                <a:ea typeface="Open Sans Light"/>
                <a:cs typeface="Open Sans Light"/>
                <a:sym typeface="Open Sans Light"/>
              </a:defRPr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Font typeface="Open Sans"/>
              <a:buChar char="■"/>
              <a:defRPr sz="1200">
                <a:latin typeface="Open Sans Light"/>
                <a:ea typeface="Open Sans Light"/>
                <a:cs typeface="Open Sans Light"/>
                <a:sym typeface="Open Sans Light"/>
              </a:defRPr>
            </a:lvl9pPr>
          </a:lstStyle>
          <a:p/>
        </p:txBody>
      </p:sp>
      <p:sp>
        <p:nvSpPr>
          <p:cNvPr id="68" name="Google Shape;68;p24"/>
          <p:cNvSpPr txBox="1"/>
          <p:nvPr>
            <p:ph idx="12" type="sldNum"/>
          </p:nvPr>
        </p:nvSpPr>
        <p:spPr>
          <a:xfrm>
            <a:off x="8595300" y="4920297"/>
            <a:ext cx="548700" cy="22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69" name="Google Shape;69;p24"/>
          <p:cNvSpPr txBox="1"/>
          <p:nvPr>
            <p:ph idx="3" type="subTitle"/>
          </p:nvPr>
        </p:nvSpPr>
        <p:spPr>
          <a:xfrm>
            <a:off x="0" y="4920300"/>
            <a:ext cx="2386500" cy="223200"/>
          </a:xfrm>
          <a:prstGeom prst="rect">
            <a:avLst/>
          </a:prstGeom>
          <a:solidFill>
            <a:srgbClr val="F47B20"/>
          </a:solidFill>
          <a:ln>
            <a:noFill/>
          </a:ln>
          <a:effectLst>
            <a:outerShdw blurRad="57150" rotWithShape="0" algn="bl" dir="5400000" dist="19050">
              <a:srgbClr val="000000">
                <a:alpha val="49411"/>
              </a:srgbClr>
            </a:outerShdw>
          </a:effectLst>
        </p:spPr>
        <p:txBody>
          <a:bodyPr anchorCtr="0" anchor="t" bIns="9125" lIns="91425" spcFirstLastPara="1" rIns="91425" wrap="square" tIns="27425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b="1" sz="1000">
                <a:solidFill>
                  <a:srgbClr val="FFFFFF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1pPr>
            <a:lvl2pPr lvl="1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4"/>
          <p:cNvSpPr txBox="1"/>
          <p:nvPr>
            <p:ph type="title"/>
          </p:nvPr>
        </p:nvSpPr>
        <p:spPr>
          <a:xfrm>
            <a:off x="0" y="0"/>
            <a:ext cx="9144000" cy="505800"/>
          </a:xfrm>
          <a:prstGeom prst="rect">
            <a:avLst/>
          </a:prstGeom>
          <a:solidFill>
            <a:srgbClr val="EFEFEF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47B20"/>
              </a:buClr>
              <a:buSzPts val="2400"/>
              <a:buFont typeface="Open Sans"/>
              <a:buNone/>
              <a:defRPr b="1" sz="2400">
                <a:solidFill>
                  <a:srgbClr val="F47B20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ummary">
  <p:cSld name="CUSTOM">
    <p:bg>
      <p:bgPr>
        <a:solidFill>
          <a:srgbClr val="EFEFEF"/>
        </a:solidFill>
      </p:bgPr>
    </p:bg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73" name="Google Shape;73;p23"/>
          <p:cNvSpPr txBox="1"/>
          <p:nvPr>
            <p:ph type="title"/>
          </p:nvPr>
        </p:nvSpPr>
        <p:spPr>
          <a:xfrm>
            <a:off x="2793500" y="567900"/>
            <a:ext cx="3404400" cy="312000"/>
          </a:xfrm>
          <a:prstGeom prst="rect">
            <a:avLst/>
          </a:prstGeom>
          <a:solidFill>
            <a:srgbClr val="F47B2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Open Sans"/>
              <a:buNone/>
              <a:defRPr b="1" sz="1200">
                <a:solidFill>
                  <a:srgbClr val="FFFFFF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74" name="Google Shape;74;p23"/>
          <p:cNvSpPr txBox="1"/>
          <p:nvPr>
            <p:ph idx="1" type="body"/>
          </p:nvPr>
        </p:nvSpPr>
        <p:spPr>
          <a:xfrm>
            <a:off x="714500" y="1594200"/>
            <a:ext cx="7835400" cy="2532900"/>
          </a:xfrm>
          <a:prstGeom prst="rect">
            <a:avLst/>
          </a:prstGeom>
          <a:solidFill>
            <a:srgbClr val="FFFFFF"/>
          </a:solidFill>
          <a:ln cap="flat" cmpd="sng" w="38100">
            <a:solidFill>
              <a:srgbClr val="F47B2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Open Sans"/>
              <a:buChar char="●"/>
              <a:defRPr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indent="-3175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Open Sans"/>
              <a:buChar char="○"/>
              <a:defRPr>
                <a:latin typeface="Open Sans Light"/>
                <a:ea typeface="Open Sans Light"/>
                <a:cs typeface="Open Sans Light"/>
                <a:sym typeface="Open Sans Light"/>
              </a:defRPr>
            </a:lvl2pPr>
            <a:lvl3pPr indent="-3175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Open Sans"/>
              <a:buChar char="■"/>
              <a:defRPr>
                <a:latin typeface="Open Sans Light"/>
                <a:ea typeface="Open Sans Light"/>
                <a:cs typeface="Open Sans Light"/>
                <a:sym typeface="Open Sans Light"/>
              </a:defRPr>
            </a:lvl3pPr>
            <a:lvl4pPr indent="-3175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Open Sans"/>
              <a:buChar char="●"/>
              <a:defRPr>
                <a:latin typeface="Open Sans Light"/>
                <a:ea typeface="Open Sans Light"/>
                <a:cs typeface="Open Sans Light"/>
                <a:sym typeface="Open Sans Light"/>
              </a:defRPr>
            </a:lvl4pPr>
            <a:lvl5pPr indent="-3175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Open Sans"/>
              <a:buChar char="○"/>
              <a:defRPr>
                <a:latin typeface="Open Sans Light"/>
                <a:ea typeface="Open Sans Light"/>
                <a:cs typeface="Open Sans Light"/>
                <a:sym typeface="Open Sans Light"/>
              </a:defRPr>
            </a:lvl5pPr>
            <a:lvl6pPr indent="-3175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Open Sans"/>
              <a:buChar char="■"/>
              <a:defRPr>
                <a:latin typeface="Open Sans Light"/>
                <a:ea typeface="Open Sans Light"/>
                <a:cs typeface="Open Sans Light"/>
                <a:sym typeface="Open Sans Light"/>
              </a:defRPr>
            </a:lvl6pPr>
            <a:lvl7pPr indent="-3175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Open Sans"/>
              <a:buChar char="●"/>
              <a:defRPr>
                <a:latin typeface="Open Sans Light"/>
                <a:ea typeface="Open Sans Light"/>
                <a:cs typeface="Open Sans Light"/>
                <a:sym typeface="Open Sans Light"/>
              </a:defRPr>
            </a:lvl7pPr>
            <a:lvl8pPr indent="-3175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Open Sans"/>
              <a:buChar char="○"/>
              <a:defRPr>
                <a:latin typeface="Open Sans Light"/>
                <a:ea typeface="Open Sans Light"/>
                <a:cs typeface="Open Sans Light"/>
                <a:sym typeface="Open Sans Light"/>
              </a:defRPr>
            </a:lvl8pPr>
            <a:lvl9pPr indent="-3175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Font typeface="Open Sans"/>
              <a:buChar char="■"/>
              <a:defRPr>
                <a:latin typeface="Open Sans Light"/>
                <a:ea typeface="Open Sans Light"/>
                <a:cs typeface="Open Sans Light"/>
                <a:sym typeface="Open Sans Light"/>
              </a:defRPr>
            </a:lvl9pPr>
          </a:lstStyle>
          <a:p/>
        </p:txBody>
      </p:sp>
      <p:sp>
        <p:nvSpPr>
          <p:cNvPr id="75" name="Google Shape;75;p23"/>
          <p:cNvSpPr txBox="1"/>
          <p:nvPr>
            <p:ph idx="2" type="subTitle"/>
          </p:nvPr>
        </p:nvSpPr>
        <p:spPr>
          <a:xfrm>
            <a:off x="1360700" y="982500"/>
            <a:ext cx="6270000" cy="509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b="1" sz="2400">
                <a:solidFill>
                  <a:srgbClr val="F47B20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1pPr>
            <a:lvl2pPr lvl="1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>
                <a:solidFill>
                  <a:srgbClr val="F47B20"/>
                </a:solidFill>
              </a:defRPr>
            </a:lvl2pPr>
            <a:lvl3pPr lvl="2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>
                <a:solidFill>
                  <a:srgbClr val="F47B20"/>
                </a:solidFill>
              </a:defRPr>
            </a:lvl3pPr>
            <a:lvl4pPr lvl="3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>
                <a:solidFill>
                  <a:srgbClr val="F47B20"/>
                </a:solidFill>
              </a:defRPr>
            </a:lvl4pPr>
            <a:lvl5pPr lvl="4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>
                <a:solidFill>
                  <a:srgbClr val="F47B20"/>
                </a:solidFill>
              </a:defRPr>
            </a:lvl5pPr>
            <a:lvl6pPr lvl="5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>
                <a:solidFill>
                  <a:srgbClr val="F47B20"/>
                </a:solidFill>
              </a:defRPr>
            </a:lvl6pPr>
            <a:lvl7pPr lvl="6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>
                <a:solidFill>
                  <a:srgbClr val="F47B20"/>
                </a:solidFill>
              </a:defRPr>
            </a:lvl7pPr>
            <a:lvl8pPr lvl="7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>
                <a:solidFill>
                  <a:srgbClr val="F47B20"/>
                </a:solidFill>
              </a:defRPr>
            </a:lvl8pPr>
            <a:lvl9pPr lvl="8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>
                <a:solidFill>
                  <a:srgbClr val="F47B20"/>
                </a:solidFill>
              </a:defRPr>
            </a:lvl9pPr>
          </a:lstStyle>
          <a:p/>
        </p:txBody>
      </p:sp>
      <p:sp>
        <p:nvSpPr>
          <p:cNvPr id="76" name="Google Shape;76;p23"/>
          <p:cNvSpPr txBox="1"/>
          <p:nvPr>
            <p:ph idx="3" type="subTitle"/>
          </p:nvPr>
        </p:nvSpPr>
        <p:spPr>
          <a:xfrm>
            <a:off x="1041500" y="4335150"/>
            <a:ext cx="7181400" cy="509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b="1">
                <a:solidFill>
                  <a:srgbClr val="F47B20"/>
                </a:solidFill>
                <a:latin typeface="Courier New"/>
                <a:ea typeface="Courier New"/>
                <a:cs typeface="Courier New"/>
                <a:sym typeface="Courier New"/>
              </a:defRPr>
            </a:lvl1pPr>
            <a:lvl2pPr lvl="1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25"/>
          <p:cNvSpPr txBox="1"/>
          <p:nvPr>
            <p:ph idx="12" type="sldNum"/>
          </p:nvPr>
        </p:nvSpPr>
        <p:spPr>
          <a:xfrm>
            <a:off x="8595300" y="4920297"/>
            <a:ext cx="548700" cy="22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79" name="Google Shape;79;p25"/>
          <p:cNvSpPr txBox="1"/>
          <p:nvPr>
            <p:ph idx="1" type="subTitle"/>
          </p:nvPr>
        </p:nvSpPr>
        <p:spPr>
          <a:xfrm>
            <a:off x="0" y="4920300"/>
            <a:ext cx="2386500" cy="223200"/>
          </a:xfrm>
          <a:prstGeom prst="rect">
            <a:avLst/>
          </a:prstGeom>
          <a:solidFill>
            <a:srgbClr val="F47B20"/>
          </a:solidFill>
          <a:ln>
            <a:noFill/>
          </a:ln>
          <a:effectLst>
            <a:outerShdw blurRad="57150" rotWithShape="0" algn="bl" dir="5400000" dist="19050">
              <a:srgbClr val="000000">
                <a:alpha val="49411"/>
              </a:srgbClr>
            </a:outerShdw>
          </a:effectLst>
        </p:spPr>
        <p:txBody>
          <a:bodyPr anchorCtr="0" anchor="t" bIns="9125" lIns="91425" spcFirstLastPara="1" rIns="91425" wrap="square" tIns="27425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b="1" sz="1000">
                <a:solidFill>
                  <a:srgbClr val="FFFFFF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1pPr>
            <a:lvl2pPr lvl="1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25"/>
          <p:cNvSpPr txBox="1"/>
          <p:nvPr>
            <p:ph type="title"/>
          </p:nvPr>
        </p:nvSpPr>
        <p:spPr>
          <a:xfrm>
            <a:off x="0" y="0"/>
            <a:ext cx="9144000" cy="505800"/>
          </a:xfrm>
          <a:prstGeom prst="rect">
            <a:avLst/>
          </a:prstGeom>
          <a:solidFill>
            <a:srgbClr val="EFEFEF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47B20"/>
              </a:buClr>
              <a:buSzPts val="2400"/>
              <a:buFont typeface="Open Sans"/>
              <a:buNone/>
              <a:defRPr b="1" sz="2400">
                <a:solidFill>
                  <a:srgbClr val="F47B20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1">
  <p:cSld name="TITLE_AND_BODY_1"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2f82f760970_1_286"/>
          <p:cNvSpPr txBox="1"/>
          <p:nvPr>
            <p:ph idx="1" type="body"/>
          </p:nvPr>
        </p:nvSpPr>
        <p:spPr>
          <a:xfrm>
            <a:off x="345200" y="623275"/>
            <a:ext cx="8520600" cy="411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Char char="●"/>
              <a:defRPr>
                <a:solidFill>
                  <a:srgbClr val="000000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indent="-3175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Open Sans"/>
              <a:buChar char="○"/>
              <a:defRPr>
                <a:solidFill>
                  <a:srgbClr val="000000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2pPr>
            <a:lvl3pPr indent="-3175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Open Sans"/>
              <a:buChar char="■"/>
              <a:defRPr>
                <a:solidFill>
                  <a:srgbClr val="000000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3pPr>
            <a:lvl4pPr indent="-3175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Open Sans"/>
              <a:buChar char="●"/>
              <a:defRPr>
                <a:solidFill>
                  <a:srgbClr val="000000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4pPr>
            <a:lvl5pPr indent="-3175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Open Sans"/>
              <a:buChar char="○"/>
              <a:defRPr>
                <a:solidFill>
                  <a:srgbClr val="000000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5pPr>
            <a:lvl6pPr indent="-3175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Open Sans"/>
              <a:buChar char="■"/>
              <a:defRPr>
                <a:solidFill>
                  <a:srgbClr val="000000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6pPr>
            <a:lvl7pPr indent="-3175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Open Sans"/>
              <a:buChar char="●"/>
              <a:defRPr>
                <a:solidFill>
                  <a:srgbClr val="000000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7pPr>
            <a:lvl8pPr indent="-3175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Open Sans"/>
              <a:buChar char="○"/>
              <a:defRPr>
                <a:solidFill>
                  <a:srgbClr val="000000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8pPr>
            <a:lvl9pPr indent="-3175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rgbClr val="000000"/>
              </a:buClr>
              <a:buSzPts val="1400"/>
              <a:buFont typeface="Open Sans"/>
              <a:buChar char="■"/>
              <a:defRPr>
                <a:solidFill>
                  <a:srgbClr val="000000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9pPr>
          </a:lstStyle>
          <a:p/>
        </p:txBody>
      </p:sp>
      <p:sp>
        <p:nvSpPr>
          <p:cNvPr id="83" name="Google Shape;83;g2f82f760970_1_286"/>
          <p:cNvSpPr txBox="1"/>
          <p:nvPr>
            <p:ph idx="12" type="sldNum"/>
          </p:nvPr>
        </p:nvSpPr>
        <p:spPr>
          <a:xfrm>
            <a:off x="8595300" y="4920297"/>
            <a:ext cx="548700" cy="22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84" name="Google Shape;84;g2f82f760970_1_286"/>
          <p:cNvSpPr txBox="1"/>
          <p:nvPr>
            <p:ph idx="2" type="subTitle"/>
          </p:nvPr>
        </p:nvSpPr>
        <p:spPr>
          <a:xfrm>
            <a:off x="-8374" y="4928674"/>
            <a:ext cx="2386500" cy="223200"/>
          </a:xfrm>
          <a:prstGeom prst="rect">
            <a:avLst/>
          </a:prstGeom>
          <a:solidFill>
            <a:srgbClr val="F47B20"/>
          </a:solidFill>
          <a:ln>
            <a:noFill/>
          </a:ln>
        </p:spPr>
        <p:txBody>
          <a:bodyPr anchorCtr="0" anchor="t" bIns="9125" lIns="91425" spcFirstLastPara="1" rIns="91425" wrap="square" tIns="27425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b="1" sz="1000">
                <a:solidFill>
                  <a:srgbClr val="FFFFFF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1pPr>
            <a:lvl2pPr lvl="1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g2f82f760970_1_286"/>
          <p:cNvSpPr txBox="1"/>
          <p:nvPr>
            <p:ph type="title"/>
          </p:nvPr>
        </p:nvSpPr>
        <p:spPr>
          <a:xfrm>
            <a:off x="0" y="0"/>
            <a:ext cx="9144000" cy="505800"/>
          </a:xfrm>
          <a:prstGeom prst="rect">
            <a:avLst/>
          </a:prstGeom>
          <a:solidFill>
            <a:srgbClr val="EFEFEF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47B20"/>
              </a:buClr>
              <a:buSzPts val="2400"/>
              <a:buFont typeface="Open Sans"/>
              <a:buNone/>
              <a:defRPr b="1" sz="2400">
                <a:solidFill>
                  <a:srgbClr val="F47B20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0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20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7" name="Google Shape;97;p20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">
  <p:cSld name="Title"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6"/>
          <p:cNvSpPr txBox="1"/>
          <p:nvPr>
            <p:ph type="ctrTitle"/>
          </p:nvPr>
        </p:nvSpPr>
        <p:spPr>
          <a:xfrm>
            <a:off x="996630" y="2003888"/>
            <a:ext cx="4523700" cy="11598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  <a:defRPr sz="36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cxnSp>
        <p:nvCxnSpPr>
          <p:cNvPr id="100" name="Google Shape;100;p26"/>
          <p:cNvCxnSpPr/>
          <p:nvPr/>
        </p:nvCxnSpPr>
        <p:spPr>
          <a:xfrm>
            <a:off x="-6025" y="3676512"/>
            <a:ext cx="9162000" cy="0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01" name="Google Shape;101;p26"/>
          <p:cNvSpPr/>
          <p:nvPr/>
        </p:nvSpPr>
        <p:spPr>
          <a:xfrm>
            <a:off x="1117950" y="3393000"/>
            <a:ext cx="567000" cy="567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" name="Google Shape;102;p26"/>
          <p:cNvSpPr/>
          <p:nvPr>
            <p:ph idx="2" type="media"/>
          </p:nvPr>
        </p:nvSpPr>
        <p:spPr>
          <a:xfrm>
            <a:off x="0" y="0"/>
            <a:ext cx="938213" cy="75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b="0" i="0" sz="21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2 columns">
  <p:cSld name="Title + 2 columns"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27"/>
          <p:cNvSpPr txBox="1"/>
          <p:nvPr>
            <p:ph type="title"/>
          </p:nvPr>
        </p:nvSpPr>
        <p:spPr>
          <a:xfrm>
            <a:off x="1381250" y="896112"/>
            <a:ext cx="3878400" cy="435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/>
        </p:txBody>
      </p:sp>
      <p:sp>
        <p:nvSpPr>
          <p:cNvPr id="105" name="Google Shape;105;p27"/>
          <p:cNvSpPr txBox="1"/>
          <p:nvPr>
            <p:ph idx="1" type="body"/>
          </p:nvPr>
        </p:nvSpPr>
        <p:spPr>
          <a:xfrm>
            <a:off x="1381250" y="1618700"/>
            <a:ext cx="3425400" cy="323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55600" lvl="0" marL="457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Char char="◉"/>
              <a:defRPr sz="2000"/>
            </a:lvl1pPr>
            <a:lvl2pPr indent="-355600" lvl="1" marL="9144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○"/>
              <a:defRPr/>
            </a:lvl2pPr>
            <a:lvl3pPr indent="-355600" lvl="2" marL="1371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■"/>
              <a:defRPr/>
            </a:lvl3pPr>
            <a:lvl4pPr indent="-355600" lvl="3" marL="18288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●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○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■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●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○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■"/>
              <a:defRPr sz="2000"/>
            </a:lvl9pPr>
          </a:lstStyle>
          <a:p/>
        </p:txBody>
      </p:sp>
      <p:sp>
        <p:nvSpPr>
          <p:cNvPr id="106" name="Google Shape;106;p27"/>
          <p:cNvSpPr txBox="1"/>
          <p:nvPr>
            <p:ph idx="2" type="body"/>
          </p:nvPr>
        </p:nvSpPr>
        <p:spPr>
          <a:xfrm>
            <a:off x="5012916" y="1618700"/>
            <a:ext cx="3425400" cy="323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55600" lvl="0" marL="457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Char char="◉"/>
              <a:defRPr sz="2000"/>
            </a:lvl1pPr>
            <a:lvl2pPr indent="-355600" lvl="1" marL="9144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○"/>
              <a:defRPr/>
            </a:lvl2pPr>
            <a:lvl3pPr indent="-355600" lvl="2" marL="1371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■"/>
              <a:defRPr/>
            </a:lvl3pPr>
            <a:lvl4pPr indent="-355600" lvl="3" marL="18288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●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○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■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●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○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■"/>
              <a:defRPr sz="2000"/>
            </a:lvl9pPr>
          </a:lstStyle>
          <a:p/>
        </p:txBody>
      </p:sp>
      <p:cxnSp>
        <p:nvCxnSpPr>
          <p:cNvPr id="107" name="Google Shape;107;p27"/>
          <p:cNvCxnSpPr/>
          <p:nvPr/>
        </p:nvCxnSpPr>
        <p:spPr>
          <a:xfrm>
            <a:off x="0" y="1131725"/>
            <a:ext cx="1375800" cy="0"/>
          </a:xfrm>
          <a:prstGeom prst="straightConnector1">
            <a:avLst/>
          </a:prstGeom>
          <a:noFill/>
          <a:ln cap="flat" cmpd="sng" w="9525">
            <a:solidFill>
              <a:srgbClr val="CCCCCC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08" name="Google Shape;108;p27"/>
          <p:cNvSpPr/>
          <p:nvPr/>
        </p:nvSpPr>
        <p:spPr>
          <a:xfrm>
            <a:off x="817475" y="928767"/>
            <a:ext cx="405900" cy="4059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09" name="Google Shape;109;p27"/>
          <p:cNvCxnSpPr/>
          <p:nvPr/>
        </p:nvCxnSpPr>
        <p:spPr>
          <a:xfrm>
            <a:off x="5265650" y="1131725"/>
            <a:ext cx="3878400" cy="0"/>
          </a:xfrm>
          <a:prstGeom prst="straightConnector1">
            <a:avLst/>
          </a:prstGeom>
          <a:noFill/>
          <a:ln cap="flat" cmpd="sng" w="9525">
            <a:solidFill>
              <a:srgbClr val="CCCCCC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10" name="Google Shape;110;p27"/>
          <p:cNvSpPr txBox="1"/>
          <p:nvPr>
            <p:ph idx="12" type="sldNum"/>
          </p:nvPr>
        </p:nvSpPr>
        <p:spPr>
          <a:xfrm>
            <a:off x="8543227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11" name="Google Shape;111;p27"/>
          <p:cNvSpPr/>
          <p:nvPr>
            <p:ph idx="3" type="media"/>
          </p:nvPr>
        </p:nvSpPr>
        <p:spPr>
          <a:xfrm>
            <a:off x="0" y="0"/>
            <a:ext cx="938213" cy="75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b="0" i="0" sz="21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">
  <p:cSld name="Quote"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28"/>
          <p:cNvSpPr txBox="1"/>
          <p:nvPr>
            <p:ph idx="1" type="body"/>
          </p:nvPr>
        </p:nvSpPr>
        <p:spPr>
          <a:xfrm>
            <a:off x="2105050" y="2238000"/>
            <a:ext cx="4933800" cy="8199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-381000" lvl="0" marL="45720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ora"/>
              <a:buChar char="◉"/>
              <a:defRPr i="1" sz="2400">
                <a:latin typeface="Lora"/>
                <a:ea typeface="Lora"/>
                <a:cs typeface="Lora"/>
                <a:sym typeface="Lora"/>
              </a:defRPr>
            </a:lvl1pPr>
            <a:lvl2pPr indent="-355600" lvl="1" marL="9144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ora"/>
              <a:buChar char="○"/>
              <a:defRPr i="1">
                <a:latin typeface="Lora"/>
                <a:ea typeface="Lora"/>
                <a:cs typeface="Lora"/>
                <a:sym typeface="Lora"/>
              </a:defRPr>
            </a:lvl2pPr>
            <a:lvl3pPr indent="-355600" lvl="2" marL="13716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ora"/>
              <a:buChar char="■"/>
              <a:defRPr i="1">
                <a:latin typeface="Lora"/>
                <a:ea typeface="Lora"/>
                <a:cs typeface="Lora"/>
                <a:sym typeface="Lora"/>
              </a:defRPr>
            </a:lvl3pPr>
            <a:lvl4pPr indent="-381000" lvl="3" marL="18288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ora"/>
              <a:buChar char="●"/>
              <a:defRPr i="1" sz="2400">
                <a:latin typeface="Lora"/>
                <a:ea typeface="Lora"/>
                <a:cs typeface="Lora"/>
                <a:sym typeface="Lora"/>
              </a:defRPr>
            </a:lvl4pPr>
            <a:lvl5pPr indent="-381000" lvl="4" marL="22860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ora"/>
              <a:buChar char="○"/>
              <a:defRPr i="1" sz="2400">
                <a:latin typeface="Lora"/>
                <a:ea typeface="Lora"/>
                <a:cs typeface="Lora"/>
                <a:sym typeface="Lora"/>
              </a:defRPr>
            </a:lvl5pPr>
            <a:lvl6pPr indent="-381000" lvl="5" marL="27432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ora"/>
              <a:buChar char="■"/>
              <a:defRPr i="1" sz="2400">
                <a:latin typeface="Lora"/>
                <a:ea typeface="Lora"/>
                <a:cs typeface="Lora"/>
                <a:sym typeface="Lora"/>
              </a:defRPr>
            </a:lvl6pPr>
            <a:lvl7pPr indent="-381000" lvl="6" marL="32004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ora"/>
              <a:buChar char="●"/>
              <a:defRPr i="1" sz="2400">
                <a:latin typeface="Lora"/>
                <a:ea typeface="Lora"/>
                <a:cs typeface="Lora"/>
                <a:sym typeface="Lora"/>
              </a:defRPr>
            </a:lvl7pPr>
            <a:lvl8pPr indent="-381000" lvl="7" marL="36576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ora"/>
              <a:buChar char="○"/>
              <a:defRPr i="1" sz="2400">
                <a:latin typeface="Lora"/>
                <a:ea typeface="Lora"/>
                <a:cs typeface="Lora"/>
                <a:sym typeface="Lora"/>
              </a:defRPr>
            </a:lvl8pPr>
            <a:lvl9pPr indent="-381000" lvl="8" marL="41148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ora"/>
              <a:buChar char="■"/>
              <a:defRPr i="1" sz="2400">
                <a:latin typeface="Lora"/>
                <a:ea typeface="Lora"/>
                <a:cs typeface="Lora"/>
                <a:sym typeface="Lora"/>
              </a:defRPr>
            </a:lvl9pPr>
          </a:lstStyle>
          <a:p/>
        </p:txBody>
      </p:sp>
      <p:cxnSp>
        <p:nvCxnSpPr>
          <p:cNvPr id="114" name="Google Shape;114;p28"/>
          <p:cNvCxnSpPr/>
          <p:nvPr/>
        </p:nvCxnSpPr>
        <p:spPr>
          <a:xfrm>
            <a:off x="4584075" y="3676500"/>
            <a:ext cx="0" cy="1480500"/>
          </a:xfrm>
          <a:prstGeom prst="straightConnector1">
            <a:avLst/>
          </a:prstGeom>
          <a:noFill/>
          <a:ln cap="flat" cmpd="sng" w="9525">
            <a:solidFill>
              <a:srgbClr val="CCCCCC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15" name="Google Shape;115;p28"/>
          <p:cNvSpPr/>
          <p:nvPr/>
        </p:nvSpPr>
        <p:spPr>
          <a:xfrm>
            <a:off x="4288500" y="3393000"/>
            <a:ext cx="567000" cy="567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6" name="Google Shape;116;p28"/>
          <p:cNvSpPr txBox="1"/>
          <p:nvPr/>
        </p:nvSpPr>
        <p:spPr>
          <a:xfrm>
            <a:off x="3593400" y="3412652"/>
            <a:ext cx="1957200" cy="65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Lora"/>
              <a:buNone/>
            </a:pPr>
            <a:r>
              <a:rPr b="1" i="0" lang="en-US" sz="3600" u="none" cap="none" strike="noStrik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rPr>
              <a:t>“</a:t>
            </a:r>
            <a:endParaRPr b="1" i="0" sz="3600" u="none" cap="none" strike="noStrike">
              <a:solidFill>
                <a:schemeClr val="dk1"/>
              </a:solidFill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117" name="Google Shape;117;p28"/>
          <p:cNvSpPr txBox="1"/>
          <p:nvPr>
            <p:ph idx="12" type="sldNum"/>
          </p:nvPr>
        </p:nvSpPr>
        <p:spPr>
          <a:xfrm>
            <a:off x="4297650" y="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Lora"/>
              <a:buNone/>
              <a:defRPr b="0" i="0" sz="900" u="none" cap="none" strike="noStrike">
                <a:solidFill>
                  <a:srgbClr val="888888"/>
                </a:solidFill>
                <a:latin typeface="Lora"/>
                <a:ea typeface="Lora"/>
                <a:cs typeface="Lora"/>
                <a:sym typeface="Lora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Lora"/>
              <a:buNone/>
              <a:defRPr b="0" i="0" sz="900" u="none" cap="none" strike="noStrike">
                <a:solidFill>
                  <a:srgbClr val="888888"/>
                </a:solidFill>
                <a:latin typeface="Lora"/>
                <a:ea typeface="Lora"/>
                <a:cs typeface="Lora"/>
                <a:sym typeface="Lora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Lora"/>
              <a:buNone/>
              <a:defRPr b="0" i="0" sz="900" u="none" cap="none" strike="noStrike">
                <a:solidFill>
                  <a:srgbClr val="888888"/>
                </a:solidFill>
                <a:latin typeface="Lora"/>
                <a:ea typeface="Lora"/>
                <a:cs typeface="Lora"/>
                <a:sym typeface="Lora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Lora"/>
              <a:buNone/>
              <a:defRPr b="0" i="0" sz="900" u="none" cap="none" strike="noStrike">
                <a:solidFill>
                  <a:srgbClr val="888888"/>
                </a:solidFill>
                <a:latin typeface="Lora"/>
                <a:ea typeface="Lora"/>
                <a:cs typeface="Lora"/>
                <a:sym typeface="Lora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Lora"/>
              <a:buNone/>
              <a:defRPr b="0" i="0" sz="900" u="none" cap="none" strike="noStrike">
                <a:solidFill>
                  <a:srgbClr val="888888"/>
                </a:solidFill>
                <a:latin typeface="Lora"/>
                <a:ea typeface="Lora"/>
                <a:cs typeface="Lora"/>
                <a:sym typeface="Lora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Lora"/>
              <a:buNone/>
              <a:defRPr b="0" i="0" sz="900" u="none" cap="none" strike="noStrike">
                <a:solidFill>
                  <a:srgbClr val="888888"/>
                </a:solidFill>
                <a:latin typeface="Lora"/>
                <a:ea typeface="Lora"/>
                <a:cs typeface="Lora"/>
                <a:sym typeface="Lora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Lora"/>
              <a:buNone/>
              <a:defRPr b="0" i="0" sz="900" u="none" cap="none" strike="noStrike">
                <a:solidFill>
                  <a:srgbClr val="888888"/>
                </a:solidFill>
                <a:latin typeface="Lora"/>
                <a:ea typeface="Lora"/>
                <a:cs typeface="Lora"/>
                <a:sym typeface="Lora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Lora"/>
              <a:buNone/>
              <a:defRPr b="0" i="0" sz="900" u="none" cap="none" strike="noStrike">
                <a:solidFill>
                  <a:srgbClr val="888888"/>
                </a:solidFill>
                <a:latin typeface="Lora"/>
                <a:ea typeface="Lora"/>
                <a:cs typeface="Lora"/>
                <a:sym typeface="Lora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Lora"/>
              <a:buNone/>
              <a:defRPr b="0" i="0" sz="900" u="none" cap="none" strike="noStrike">
                <a:solidFill>
                  <a:srgbClr val="888888"/>
                </a:solidFill>
                <a:latin typeface="Lora"/>
                <a:ea typeface="Lora"/>
                <a:cs typeface="Lora"/>
                <a:sym typeface="Lora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18" name="Google Shape;118;p28"/>
          <p:cNvSpPr/>
          <p:nvPr>
            <p:ph idx="2" type="media"/>
          </p:nvPr>
        </p:nvSpPr>
        <p:spPr>
          <a:xfrm>
            <a:off x="0" y="0"/>
            <a:ext cx="938213" cy="75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b="0" i="0" sz="21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>
  <p:cSld name="Title only"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9"/>
          <p:cNvSpPr txBox="1"/>
          <p:nvPr>
            <p:ph type="title"/>
          </p:nvPr>
        </p:nvSpPr>
        <p:spPr>
          <a:xfrm>
            <a:off x="1381250" y="896112"/>
            <a:ext cx="3878400" cy="435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/>
        </p:txBody>
      </p:sp>
      <p:cxnSp>
        <p:nvCxnSpPr>
          <p:cNvPr id="121" name="Google Shape;121;p29"/>
          <p:cNvCxnSpPr/>
          <p:nvPr/>
        </p:nvCxnSpPr>
        <p:spPr>
          <a:xfrm>
            <a:off x="0" y="1131725"/>
            <a:ext cx="1375800" cy="0"/>
          </a:xfrm>
          <a:prstGeom prst="straightConnector1">
            <a:avLst/>
          </a:prstGeom>
          <a:noFill/>
          <a:ln cap="flat" cmpd="sng" w="9525">
            <a:solidFill>
              <a:srgbClr val="CCCCCC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22" name="Google Shape;122;p29"/>
          <p:cNvSpPr/>
          <p:nvPr/>
        </p:nvSpPr>
        <p:spPr>
          <a:xfrm>
            <a:off x="817475" y="928767"/>
            <a:ext cx="405900" cy="4059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23" name="Google Shape;123;p29"/>
          <p:cNvCxnSpPr/>
          <p:nvPr/>
        </p:nvCxnSpPr>
        <p:spPr>
          <a:xfrm>
            <a:off x="5265650" y="1131725"/>
            <a:ext cx="3878400" cy="0"/>
          </a:xfrm>
          <a:prstGeom prst="straightConnector1">
            <a:avLst/>
          </a:prstGeom>
          <a:noFill/>
          <a:ln cap="flat" cmpd="sng" w="9525">
            <a:solidFill>
              <a:srgbClr val="CCCCCC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24" name="Google Shape;124;p29"/>
          <p:cNvSpPr txBox="1"/>
          <p:nvPr>
            <p:ph idx="12" type="sldNum"/>
          </p:nvPr>
        </p:nvSpPr>
        <p:spPr>
          <a:xfrm>
            <a:off x="8543227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25" name="Google Shape;125;p29"/>
          <p:cNvSpPr/>
          <p:nvPr>
            <p:ph idx="2" type="media"/>
          </p:nvPr>
        </p:nvSpPr>
        <p:spPr>
          <a:xfrm>
            <a:off x="0" y="0"/>
            <a:ext cx="938213" cy="75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b="0" i="0" sz="21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>
  <p:cSld name="1_Blank"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7" name="Google Shape;127;p30"/>
          <p:cNvCxnSpPr/>
          <p:nvPr/>
        </p:nvCxnSpPr>
        <p:spPr>
          <a:xfrm>
            <a:off x="-6025" y="4513729"/>
            <a:ext cx="9162000" cy="0"/>
          </a:xfrm>
          <a:prstGeom prst="straightConnector1">
            <a:avLst/>
          </a:prstGeom>
          <a:noFill/>
          <a:ln cap="flat" cmpd="sng" w="9525">
            <a:solidFill>
              <a:srgbClr val="CCCCCC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28" name="Google Shape;128;p30"/>
          <p:cNvSpPr/>
          <p:nvPr/>
        </p:nvSpPr>
        <p:spPr>
          <a:xfrm>
            <a:off x="4293700" y="4235405"/>
            <a:ext cx="556500" cy="5565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9" name="Google Shape;129;p30"/>
          <p:cNvSpPr txBox="1"/>
          <p:nvPr>
            <p:ph idx="12" type="sldNum"/>
          </p:nvPr>
        </p:nvSpPr>
        <p:spPr>
          <a:xfrm>
            <a:off x="4297650" y="4791900"/>
            <a:ext cx="548700" cy="35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Lora"/>
              <a:buNone/>
              <a:defRPr b="0" i="0" sz="900" u="none" cap="none" strike="noStrike">
                <a:solidFill>
                  <a:srgbClr val="888888"/>
                </a:solidFill>
                <a:latin typeface="Lora"/>
                <a:ea typeface="Lora"/>
                <a:cs typeface="Lora"/>
                <a:sym typeface="Lora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Lora"/>
              <a:buNone/>
              <a:defRPr b="0" i="0" sz="900" u="none" cap="none" strike="noStrike">
                <a:solidFill>
                  <a:srgbClr val="888888"/>
                </a:solidFill>
                <a:latin typeface="Lora"/>
                <a:ea typeface="Lora"/>
                <a:cs typeface="Lora"/>
                <a:sym typeface="Lora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Lora"/>
              <a:buNone/>
              <a:defRPr b="0" i="0" sz="900" u="none" cap="none" strike="noStrike">
                <a:solidFill>
                  <a:srgbClr val="888888"/>
                </a:solidFill>
                <a:latin typeface="Lora"/>
                <a:ea typeface="Lora"/>
                <a:cs typeface="Lora"/>
                <a:sym typeface="Lora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Lora"/>
              <a:buNone/>
              <a:defRPr b="0" i="0" sz="900" u="none" cap="none" strike="noStrike">
                <a:solidFill>
                  <a:srgbClr val="888888"/>
                </a:solidFill>
                <a:latin typeface="Lora"/>
                <a:ea typeface="Lora"/>
                <a:cs typeface="Lora"/>
                <a:sym typeface="Lora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Lora"/>
              <a:buNone/>
              <a:defRPr b="0" i="0" sz="900" u="none" cap="none" strike="noStrike">
                <a:solidFill>
                  <a:srgbClr val="888888"/>
                </a:solidFill>
                <a:latin typeface="Lora"/>
                <a:ea typeface="Lora"/>
                <a:cs typeface="Lora"/>
                <a:sym typeface="Lora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Lora"/>
              <a:buNone/>
              <a:defRPr b="0" i="0" sz="900" u="none" cap="none" strike="noStrike">
                <a:solidFill>
                  <a:srgbClr val="888888"/>
                </a:solidFill>
                <a:latin typeface="Lora"/>
                <a:ea typeface="Lora"/>
                <a:cs typeface="Lora"/>
                <a:sym typeface="Lora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Lora"/>
              <a:buNone/>
              <a:defRPr b="0" i="0" sz="900" u="none" cap="none" strike="noStrike">
                <a:solidFill>
                  <a:srgbClr val="888888"/>
                </a:solidFill>
                <a:latin typeface="Lora"/>
                <a:ea typeface="Lora"/>
                <a:cs typeface="Lora"/>
                <a:sym typeface="Lora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Lora"/>
              <a:buNone/>
              <a:defRPr b="0" i="0" sz="900" u="none" cap="none" strike="noStrike">
                <a:solidFill>
                  <a:srgbClr val="888888"/>
                </a:solidFill>
                <a:latin typeface="Lora"/>
                <a:ea typeface="Lora"/>
                <a:cs typeface="Lora"/>
                <a:sym typeface="Lora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Lora"/>
              <a:buNone/>
              <a:defRPr b="0" i="0" sz="900" u="none" cap="none" strike="noStrike">
                <a:solidFill>
                  <a:srgbClr val="888888"/>
                </a:solidFill>
                <a:latin typeface="Lora"/>
                <a:ea typeface="Lora"/>
                <a:cs typeface="Lora"/>
                <a:sym typeface="Lora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30" name="Google Shape;130;p30"/>
          <p:cNvSpPr/>
          <p:nvPr>
            <p:ph idx="2" type="media"/>
          </p:nvPr>
        </p:nvSpPr>
        <p:spPr>
          <a:xfrm>
            <a:off x="0" y="0"/>
            <a:ext cx="938213" cy="75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b="0" i="0" sz="21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31"/>
          <p:cNvSpPr txBox="1"/>
          <p:nvPr>
            <p:ph type="ctrTitle"/>
          </p:nvPr>
        </p:nvSpPr>
        <p:spPr>
          <a:xfrm>
            <a:off x="1143000" y="841772"/>
            <a:ext cx="68580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3" name="Google Shape;133;p31"/>
          <p:cNvSpPr txBox="1"/>
          <p:nvPr>
            <p:ph idx="1" type="subTitle"/>
          </p:nvPr>
        </p:nvSpPr>
        <p:spPr>
          <a:xfrm>
            <a:off x="1143000" y="2701528"/>
            <a:ext cx="6858000" cy="12418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lvl="1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sz="1350"/>
            </a:lvl3pPr>
            <a:lvl4pPr lvl="3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/>
        </p:txBody>
      </p:sp>
      <p:sp>
        <p:nvSpPr>
          <p:cNvPr id="134" name="Google Shape;134;p31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5" name="Google Shape;135;p31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6" name="Google Shape;136;p31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32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9" name="Google Shape;139;p32"/>
          <p:cNvSpPr txBox="1"/>
          <p:nvPr>
            <p:ph idx="1" type="body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40" name="Google Shape;140;p32"/>
          <p:cNvSpPr txBox="1"/>
          <p:nvPr>
            <p:ph idx="2" type="body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41" name="Google Shape;141;p32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2" name="Google Shape;142;p32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3" name="Google Shape;143;p32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33"/>
          <p:cNvSpPr txBox="1"/>
          <p:nvPr>
            <p:ph type="title"/>
          </p:nvPr>
        </p:nvSpPr>
        <p:spPr>
          <a:xfrm>
            <a:off x="629841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6" name="Google Shape;146;p33"/>
          <p:cNvSpPr txBox="1"/>
          <p:nvPr>
            <p:ph idx="1" type="body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1pPr>
            <a:lvl2pPr indent="-2286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/>
            </a:lvl2pPr>
            <a:lvl3pPr indent="-2286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b="1" sz="1350"/>
            </a:lvl3pPr>
            <a:lvl4pPr indent="-2286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4pPr>
            <a:lvl5pPr indent="-2286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5pPr>
            <a:lvl6pPr indent="-2286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6pPr>
            <a:lvl7pPr indent="-2286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7pPr>
            <a:lvl8pPr indent="-2286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8pPr>
            <a:lvl9pPr indent="-2286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9pPr>
          </a:lstStyle>
          <a:p/>
        </p:txBody>
      </p:sp>
      <p:sp>
        <p:nvSpPr>
          <p:cNvPr id="147" name="Google Shape;147;p33"/>
          <p:cNvSpPr txBox="1"/>
          <p:nvPr>
            <p:ph idx="2" type="body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48" name="Google Shape;148;p33"/>
          <p:cNvSpPr txBox="1"/>
          <p:nvPr>
            <p:ph idx="3" type="body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1pPr>
            <a:lvl2pPr indent="-2286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/>
            </a:lvl2pPr>
            <a:lvl3pPr indent="-2286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b="1" sz="1350"/>
            </a:lvl3pPr>
            <a:lvl4pPr indent="-2286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4pPr>
            <a:lvl5pPr indent="-2286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5pPr>
            <a:lvl6pPr indent="-2286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6pPr>
            <a:lvl7pPr indent="-2286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7pPr>
            <a:lvl8pPr indent="-2286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8pPr>
            <a:lvl9pPr indent="-2286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9pPr>
          </a:lstStyle>
          <a:p/>
        </p:txBody>
      </p:sp>
      <p:sp>
        <p:nvSpPr>
          <p:cNvPr id="149" name="Google Shape;149;p33"/>
          <p:cNvSpPr txBox="1"/>
          <p:nvPr>
            <p:ph idx="4" type="body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0" name="Google Shape;150;p3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1" name="Google Shape;151;p3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2" name="Google Shape;152;p3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34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5" name="Google Shape;155;p3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6" name="Google Shape;156;p3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7" name="Google Shape;157;p3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35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0" name="Google Shape;160;p35"/>
          <p:cNvSpPr txBox="1"/>
          <p:nvPr>
            <p:ph idx="1" type="body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6195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indent="-3429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2385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indent="-32385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indent="-32385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indent="-32385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indent="-32385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indent="-32385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/>
        </p:txBody>
      </p:sp>
      <p:sp>
        <p:nvSpPr>
          <p:cNvPr id="161" name="Google Shape;161;p35"/>
          <p:cNvSpPr txBox="1"/>
          <p:nvPr>
            <p:ph idx="2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2286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/>
            </a:lvl2pPr>
            <a:lvl3pPr indent="-2286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indent="-2286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4pPr>
            <a:lvl5pPr indent="-2286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5pPr>
            <a:lvl6pPr indent="-2286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6pPr>
            <a:lvl7pPr indent="-2286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7pPr>
            <a:lvl8pPr indent="-2286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8pPr>
            <a:lvl9pPr indent="-2286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9pPr>
          </a:lstStyle>
          <a:p/>
        </p:txBody>
      </p:sp>
      <p:sp>
        <p:nvSpPr>
          <p:cNvPr id="162" name="Google Shape;162;p35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3" name="Google Shape;163;p35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4" name="Google Shape;164;p35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36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7" name="Google Shape;167;p36"/>
          <p:cNvSpPr/>
          <p:nvPr>
            <p:ph idx="2" type="pic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68" name="Google Shape;168;p36"/>
          <p:cNvSpPr txBox="1"/>
          <p:nvPr>
            <p:ph idx="1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2286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/>
            </a:lvl2pPr>
            <a:lvl3pPr indent="-2286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indent="-2286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4pPr>
            <a:lvl5pPr indent="-2286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5pPr>
            <a:lvl6pPr indent="-2286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6pPr>
            <a:lvl7pPr indent="-2286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7pPr>
            <a:lvl8pPr indent="-2286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8pPr>
            <a:lvl9pPr indent="-2286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9pPr>
          </a:lstStyle>
          <a:p/>
        </p:txBody>
      </p:sp>
      <p:sp>
        <p:nvSpPr>
          <p:cNvPr id="169" name="Google Shape;169;p36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0" name="Google Shape;170;p36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1" name="Google Shape;171;p36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37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4" name="Google Shape;174;p37"/>
          <p:cNvSpPr txBox="1"/>
          <p:nvPr>
            <p:ph idx="1" type="body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75" name="Google Shape;175;p37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6" name="Google Shape;176;p37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7" name="Google Shape;177;p37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38"/>
          <p:cNvSpPr txBox="1"/>
          <p:nvPr>
            <p:ph type="title"/>
          </p:nvPr>
        </p:nvSpPr>
        <p:spPr>
          <a:xfrm rot="5400000">
            <a:off x="5350073" y="1467446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0" name="Google Shape;180;p38"/>
          <p:cNvSpPr txBox="1"/>
          <p:nvPr>
            <p:ph idx="1" type="body"/>
          </p:nvPr>
        </p:nvSpPr>
        <p:spPr>
          <a:xfrm rot="5400000">
            <a:off x="1349573" y="-447079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81" name="Google Shape;181;p38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2" name="Google Shape;182;p38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3" name="Google Shape;183;p38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ubtitle">
  <p:cSld name="Subtitle"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39"/>
          <p:cNvSpPr txBox="1"/>
          <p:nvPr>
            <p:ph idx="1" type="subTitle"/>
          </p:nvPr>
        </p:nvSpPr>
        <p:spPr>
          <a:xfrm>
            <a:off x="2022300" y="2815923"/>
            <a:ext cx="5591400" cy="7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highlight>
                  <a:schemeClr val="accent1"/>
                </a:highlight>
              </a:defRPr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400">
                <a:solidFill>
                  <a:schemeClr val="dk2"/>
                </a:solidFill>
                <a:highlight>
                  <a:schemeClr val="accent1"/>
                </a:highlight>
              </a:defRPr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400">
                <a:solidFill>
                  <a:schemeClr val="dk2"/>
                </a:solidFill>
                <a:highlight>
                  <a:schemeClr val="accent1"/>
                </a:highlight>
              </a:defRPr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400">
                <a:solidFill>
                  <a:schemeClr val="dk2"/>
                </a:solidFill>
                <a:highlight>
                  <a:schemeClr val="accent1"/>
                </a:highlight>
              </a:defRPr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400">
                <a:solidFill>
                  <a:schemeClr val="dk2"/>
                </a:solidFill>
                <a:highlight>
                  <a:schemeClr val="accent1"/>
                </a:highlight>
              </a:defRPr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400">
                <a:solidFill>
                  <a:schemeClr val="dk2"/>
                </a:solidFill>
                <a:highlight>
                  <a:schemeClr val="accent1"/>
                </a:highlight>
              </a:defRPr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400">
                <a:solidFill>
                  <a:schemeClr val="dk2"/>
                </a:solidFill>
                <a:highlight>
                  <a:schemeClr val="accent1"/>
                </a:highlight>
              </a:defRPr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400">
                <a:solidFill>
                  <a:schemeClr val="dk2"/>
                </a:solidFill>
                <a:highlight>
                  <a:schemeClr val="accent1"/>
                </a:highlight>
              </a:defRPr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400">
                <a:solidFill>
                  <a:schemeClr val="dk2"/>
                </a:solidFill>
                <a:highlight>
                  <a:schemeClr val="accent1"/>
                </a:highlight>
              </a:defRPr>
            </a:lvl9pPr>
          </a:lstStyle>
          <a:p/>
        </p:txBody>
      </p:sp>
      <p:cxnSp>
        <p:nvCxnSpPr>
          <p:cNvPr id="186" name="Google Shape;186;p39"/>
          <p:cNvCxnSpPr/>
          <p:nvPr/>
        </p:nvCxnSpPr>
        <p:spPr>
          <a:xfrm>
            <a:off x="-6025" y="2571762"/>
            <a:ext cx="1984500" cy="0"/>
          </a:xfrm>
          <a:prstGeom prst="straightConnector1">
            <a:avLst/>
          </a:prstGeom>
          <a:noFill/>
          <a:ln cap="flat" cmpd="sng" w="9525">
            <a:solidFill>
              <a:srgbClr val="CCCCCC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87" name="Google Shape;187;p39"/>
          <p:cNvSpPr/>
          <p:nvPr/>
        </p:nvSpPr>
        <p:spPr>
          <a:xfrm>
            <a:off x="1117950" y="2288250"/>
            <a:ext cx="567000" cy="567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8" name="Google Shape;188;p39"/>
          <p:cNvSpPr txBox="1"/>
          <p:nvPr>
            <p:ph type="ctrTitle"/>
          </p:nvPr>
        </p:nvSpPr>
        <p:spPr>
          <a:xfrm>
            <a:off x="2022225" y="1693523"/>
            <a:ext cx="3787800" cy="11598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Calibri"/>
              <a:buNone/>
              <a:defRPr sz="3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cxnSp>
        <p:nvCxnSpPr>
          <p:cNvPr id="189" name="Google Shape;189;p39"/>
          <p:cNvCxnSpPr/>
          <p:nvPr/>
        </p:nvCxnSpPr>
        <p:spPr>
          <a:xfrm>
            <a:off x="5898975" y="2571750"/>
            <a:ext cx="3251100" cy="0"/>
          </a:xfrm>
          <a:prstGeom prst="straightConnector1">
            <a:avLst/>
          </a:prstGeom>
          <a:noFill/>
          <a:ln cap="flat" cmpd="sng" w="9525">
            <a:solidFill>
              <a:srgbClr val="CCCCCC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90" name="Google Shape;190;p39"/>
          <p:cNvSpPr txBox="1"/>
          <p:nvPr>
            <p:ph idx="12" type="sldNum"/>
          </p:nvPr>
        </p:nvSpPr>
        <p:spPr>
          <a:xfrm>
            <a:off x="8543227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91" name="Google Shape;191;p39"/>
          <p:cNvSpPr/>
          <p:nvPr>
            <p:ph idx="2" type="media"/>
          </p:nvPr>
        </p:nvSpPr>
        <p:spPr>
          <a:xfrm>
            <a:off x="0" y="0"/>
            <a:ext cx="938213" cy="75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b="0" i="0" sz="21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3 columns">
  <p:cSld name="Title + 3 columns"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40"/>
          <p:cNvSpPr txBox="1"/>
          <p:nvPr>
            <p:ph type="title"/>
          </p:nvPr>
        </p:nvSpPr>
        <p:spPr>
          <a:xfrm>
            <a:off x="1381250" y="896112"/>
            <a:ext cx="3878400" cy="435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/>
        </p:txBody>
      </p:sp>
      <p:sp>
        <p:nvSpPr>
          <p:cNvPr id="194" name="Google Shape;194;p40"/>
          <p:cNvSpPr txBox="1"/>
          <p:nvPr>
            <p:ph idx="1" type="body"/>
          </p:nvPr>
        </p:nvSpPr>
        <p:spPr>
          <a:xfrm>
            <a:off x="1381250" y="1651075"/>
            <a:ext cx="2334000" cy="312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◉"/>
              <a:defRPr sz="1800"/>
            </a:lvl1pPr>
            <a:lvl2pPr indent="-342900" lvl="1" marL="9144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 sz="1800"/>
            </a:lvl2pPr>
            <a:lvl3pPr indent="-342900" lvl="2" marL="1371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 sz="1800"/>
            </a:lvl3pPr>
            <a:lvl4pPr indent="-342900" lvl="3" marL="18288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4pPr>
            <a:lvl5pPr indent="-342900" lvl="4" marL="22860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5pPr>
            <a:lvl6pPr indent="-342900" lvl="5" marL="27432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/>
            </a:lvl6pPr>
            <a:lvl7pPr indent="-342900" lvl="6" marL="32004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7pPr>
            <a:lvl8pPr indent="-342900" lvl="7" marL="3657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8pPr>
            <a:lvl9pPr indent="-342900" lvl="8" marL="41148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/>
            </a:lvl9pPr>
          </a:lstStyle>
          <a:p/>
        </p:txBody>
      </p:sp>
      <p:sp>
        <p:nvSpPr>
          <p:cNvPr id="195" name="Google Shape;195;p40"/>
          <p:cNvSpPr txBox="1"/>
          <p:nvPr>
            <p:ph idx="2" type="body"/>
          </p:nvPr>
        </p:nvSpPr>
        <p:spPr>
          <a:xfrm>
            <a:off x="3834912" y="1651075"/>
            <a:ext cx="2334000" cy="312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◉"/>
              <a:defRPr sz="1800"/>
            </a:lvl1pPr>
            <a:lvl2pPr indent="-342900" lvl="1" marL="9144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 sz="1800"/>
            </a:lvl2pPr>
            <a:lvl3pPr indent="-342900" lvl="2" marL="1371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 sz="1800"/>
            </a:lvl3pPr>
            <a:lvl4pPr indent="-342900" lvl="3" marL="18288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4pPr>
            <a:lvl5pPr indent="-342900" lvl="4" marL="22860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5pPr>
            <a:lvl6pPr indent="-342900" lvl="5" marL="27432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/>
            </a:lvl6pPr>
            <a:lvl7pPr indent="-342900" lvl="6" marL="32004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7pPr>
            <a:lvl8pPr indent="-342900" lvl="7" marL="3657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8pPr>
            <a:lvl9pPr indent="-342900" lvl="8" marL="41148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/>
            </a:lvl9pPr>
          </a:lstStyle>
          <a:p/>
        </p:txBody>
      </p:sp>
      <p:sp>
        <p:nvSpPr>
          <p:cNvPr id="196" name="Google Shape;196;p40"/>
          <p:cNvSpPr txBox="1"/>
          <p:nvPr>
            <p:ph idx="3" type="body"/>
          </p:nvPr>
        </p:nvSpPr>
        <p:spPr>
          <a:xfrm>
            <a:off x="6288573" y="1651075"/>
            <a:ext cx="2334000" cy="312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◉"/>
              <a:defRPr sz="1800"/>
            </a:lvl1pPr>
            <a:lvl2pPr indent="-342900" lvl="1" marL="9144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 sz="1800"/>
            </a:lvl2pPr>
            <a:lvl3pPr indent="-342900" lvl="2" marL="1371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 sz="1800"/>
            </a:lvl3pPr>
            <a:lvl4pPr indent="-342900" lvl="3" marL="18288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4pPr>
            <a:lvl5pPr indent="-342900" lvl="4" marL="22860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5pPr>
            <a:lvl6pPr indent="-342900" lvl="5" marL="27432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/>
            </a:lvl6pPr>
            <a:lvl7pPr indent="-342900" lvl="6" marL="32004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7pPr>
            <a:lvl8pPr indent="-342900" lvl="7" marL="3657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8pPr>
            <a:lvl9pPr indent="-342900" lvl="8" marL="41148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/>
            </a:lvl9pPr>
          </a:lstStyle>
          <a:p/>
        </p:txBody>
      </p:sp>
      <p:cxnSp>
        <p:nvCxnSpPr>
          <p:cNvPr id="197" name="Google Shape;197;p40"/>
          <p:cNvCxnSpPr/>
          <p:nvPr/>
        </p:nvCxnSpPr>
        <p:spPr>
          <a:xfrm>
            <a:off x="0" y="1131725"/>
            <a:ext cx="1375800" cy="0"/>
          </a:xfrm>
          <a:prstGeom prst="straightConnector1">
            <a:avLst/>
          </a:prstGeom>
          <a:noFill/>
          <a:ln cap="flat" cmpd="sng" w="9525">
            <a:solidFill>
              <a:srgbClr val="CCCCCC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98" name="Google Shape;198;p40"/>
          <p:cNvSpPr/>
          <p:nvPr/>
        </p:nvSpPr>
        <p:spPr>
          <a:xfrm>
            <a:off x="817475" y="928767"/>
            <a:ext cx="405900" cy="4059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99" name="Google Shape;199;p40"/>
          <p:cNvCxnSpPr/>
          <p:nvPr/>
        </p:nvCxnSpPr>
        <p:spPr>
          <a:xfrm>
            <a:off x="5265650" y="1131725"/>
            <a:ext cx="3878400" cy="0"/>
          </a:xfrm>
          <a:prstGeom prst="straightConnector1">
            <a:avLst/>
          </a:prstGeom>
          <a:noFill/>
          <a:ln cap="flat" cmpd="sng" w="9525">
            <a:solidFill>
              <a:srgbClr val="CCCCCC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00" name="Google Shape;200;p40"/>
          <p:cNvSpPr txBox="1"/>
          <p:nvPr>
            <p:ph idx="12" type="sldNum"/>
          </p:nvPr>
        </p:nvSpPr>
        <p:spPr>
          <a:xfrm>
            <a:off x="8543227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01" name="Google Shape;201;p40"/>
          <p:cNvSpPr/>
          <p:nvPr>
            <p:ph idx="4" type="media"/>
          </p:nvPr>
        </p:nvSpPr>
        <p:spPr>
          <a:xfrm>
            <a:off x="0" y="0"/>
            <a:ext cx="938213" cy="75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b="0" i="0" sz="21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 title and description"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4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4" name="Google Shape;204;p41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205" name="Google Shape;205;p41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375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375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375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375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375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375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375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375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206" name="Google Shape;206;p41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36195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SzPts val="21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SzPts val="1800"/>
              <a:buChar char="•"/>
              <a:defRPr/>
            </a:lvl2pPr>
            <a:lvl3pPr indent="-32385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SzPts val="1500"/>
              <a:buChar char="•"/>
              <a:defRPr/>
            </a:lvl3pPr>
            <a:lvl4pPr indent="-314325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SzPts val="1350"/>
              <a:buChar char="•"/>
              <a:defRPr/>
            </a:lvl4pPr>
            <a:lvl5pPr indent="-314325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SzPts val="1350"/>
              <a:buChar char="•"/>
              <a:defRPr/>
            </a:lvl5pPr>
            <a:lvl6pPr indent="-314325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SzPts val="1350"/>
              <a:buChar char="•"/>
              <a:defRPr/>
            </a:lvl6pPr>
            <a:lvl7pPr indent="-314325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SzPts val="1350"/>
              <a:buChar char="•"/>
              <a:defRPr/>
            </a:lvl7pPr>
            <a:lvl8pPr indent="-314325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SzPts val="1350"/>
              <a:buChar char="•"/>
              <a:defRPr/>
            </a:lvl8pPr>
            <a:lvl9pPr indent="-314325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SzPts val="1350"/>
              <a:buChar char="•"/>
              <a:defRPr/>
            </a:lvl9pPr>
          </a:lstStyle>
          <a:p/>
        </p:txBody>
      </p:sp>
      <p:sp>
        <p:nvSpPr>
          <p:cNvPr id="207" name="Google Shape;207;p4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theme" Target="../theme/theme2.xml"/><Relationship Id="rId16" Type="http://schemas.openxmlformats.org/officeDocument/2006/relationships/slideLayout" Target="../slideLayouts/slideLayout16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26.xml"/><Relationship Id="rId13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28.xml"/><Relationship Id="rId1" Type="http://schemas.openxmlformats.org/officeDocument/2006/relationships/slideLayout" Target="../slideLayouts/slideLayout17.xml"/><Relationship Id="rId2" Type="http://schemas.openxmlformats.org/officeDocument/2006/relationships/slideLayout" Target="../slideLayouts/slideLayout18.xml"/><Relationship Id="rId3" Type="http://schemas.openxmlformats.org/officeDocument/2006/relationships/slideLayout" Target="../slideLayouts/slideLayout19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Relationship Id="rId15" Type="http://schemas.openxmlformats.org/officeDocument/2006/relationships/slideLayout" Target="../slideLayouts/slideLayout31.xml"/><Relationship Id="rId14" Type="http://schemas.openxmlformats.org/officeDocument/2006/relationships/slideLayout" Target="../slideLayouts/slideLayout30.xml"/><Relationship Id="rId17" Type="http://schemas.openxmlformats.org/officeDocument/2006/relationships/slideLayout" Target="../slideLayouts/slideLayout33.xml"/><Relationship Id="rId16" Type="http://schemas.openxmlformats.org/officeDocument/2006/relationships/slideLayout" Target="../slideLayouts/slideLayout32.xml"/><Relationship Id="rId5" Type="http://schemas.openxmlformats.org/officeDocument/2006/relationships/slideLayout" Target="../slideLayouts/slideLayout21.xml"/><Relationship Id="rId6" Type="http://schemas.openxmlformats.org/officeDocument/2006/relationships/slideLayout" Target="../slideLayouts/slideLayout22.xml"/><Relationship Id="rId18" Type="http://schemas.openxmlformats.org/officeDocument/2006/relationships/theme" Target="../theme/theme3.xml"/><Relationship Id="rId7" Type="http://schemas.openxmlformats.org/officeDocument/2006/relationships/slideLayout" Target="../slideLayouts/slideLayout23.xml"/><Relationship Id="rId8" Type="http://schemas.openxmlformats.org/officeDocument/2006/relationships/slideLayout" Target="../slideLayouts/slideLayout24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Open Sans"/>
              <a:buNone/>
              <a:defRPr b="0" i="0" sz="2800" u="none" cap="none" strike="noStrike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Open Sans"/>
              <a:buChar char="●"/>
              <a:defRPr b="0" i="0" sz="1800" u="none" cap="none" strike="noStrike">
                <a:solidFill>
                  <a:schemeClr val="dk2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 b="0" i="0" sz="1400" u="none" cap="none" strike="noStrike">
                <a:solidFill>
                  <a:schemeClr val="dk2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■"/>
              <a:defRPr b="0" i="0" sz="1400" u="none" cap="none" strike="noStrike">
                <a:solidFill>
                  <a:schemeClr val="dk2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●"/>
              <a:defRPr b="0" i="0" sz="1400" u="none" cap="none" strike="noStrike">
                <a:solidFill>
                  <a:schemeClr val="dk2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 b="0" i="0" sz="1400" u="none" cap="none" strike="noStrike">
                <a:solidFill>
                  <a:schemeClr val="dk2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■"/>
              <a:defRPr b="0" i="0" sz="1400" u="none" cap="none" strike="noStrike">
                <a:solidFill>
                  <a:schemeClr val="dk2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●"/>
              <a:defRPr b="0" i="0" sz="1400" u="none" cap="none" strike="noStrike">
                <a:solidFill>
                  <a:schemeClr val="dk2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 b="0" i="0" sz="1400" u="none" cap="none" strike="noStrike">
                <a:solidFill>
                  <a:schemeClr val="dk2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Open Sans"/>
              <a:buChar char="■"/>
              <a:defRPr b="0" i="0" sz="1400" u="none" cap="none" strike="noStrike">
                <a:solidFill>
                  <a:schemeClr val="dk2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9pPr>
          </a:lstStyle>
          <a:p/>
        </p:txBody>
      </p:sp>
      <p:sp>
        <p:nvSpPr>
          <p:cNvPr id="8" name="Google Shape;8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9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  <a:defRPr b="0" i="0" sz="3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8" name="Google Shape;88;p19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61950" lvl="0" marL="457200" marR="0" rtl="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b="0" i="0" sz="21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23850" lvl="2" marL="13716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14325" lvl="3" marL="18288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14325" lvl="4" marL="22860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14325" lvl="5" marL="27432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14325" lvl="6" marL="32004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14325" lvl="7" marL="36576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14325" lvl="8" marL="41148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9" name="Google Shape;89;p19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0" name="Google Shape;90;p19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1" name="Google Shape;91;p19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92" name="Google Shape;92;p19"/>
          <p:cNvSpPr txBox="1"/>
          <p:nvPr/>
        </p:nvSpPr>
        <p:spPr>
          <a:xfrm>
            <a:off x="0" y="0"/>
            <a:ext cx="938213" cy="75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76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76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3" name="Google Shape;93;p19"/>
          <p:cNvSpPr txBox="1"/>
          <p:nvPr/>
        </p:nvSpPr>
        <p:spPr>
          <a:xfrm>
            <a:off x="152400" y="152400"/>
            <a:ext cx="938213" cy="75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76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76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6" r:id="rId1"/>
    <p:sldLayoutId id="2147483667" r:id="rId2"/>
    <p:sldLayoutId id="2147483668" r:id="rId3"/>
    <p:sldLayoutId id="2147483669" r:id="rId4"/>
    <p:sldLayoutId id="2147483670" r:id="rId5"/>
    <p:sldLayoutId id="2147483671" r:id="rId6"/>
    <p:sldLayoutId id="2147483672" r:id="rId7"/>
    <p:sldLayoutId id="2147483673" r:id="rId8"/>
    <p:sldLayoutId id="2147483674" r:id="rId9"/>
    <p:sldLayoutId id="2147483675" r:id="rId10"/>
    <p:sldLayoutId id="2147483676" r:id="rId11"/>
    <p:sldLayoutId id="2147483677" r:id="rId12"/>
    <p:sldLayoutId id="2147483678" r:id="rId13"/>
    <p:sldLayoutId id="2147483679" r:id="rId14"/>
    <p:sldLayoutId id="2147483680" r:id="rId15"/>
    <p:sldLayoutId id="2147483681" r:id="rId16"/>
    <p:sldLayoutId id="2147483682" r:id="rId17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5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4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4.png"/><Relationship Id="rId4" Type="http://schemas.openxmlformats.org/officeDocument/2006/relationships/image" Target="../media/image13.png"/><Relationship Id="rId5" Type="http://schemas.openxmlformats.org/officeDocument/2006/relationships/image" Target="../media/image11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3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3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5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9.png"/><Relationship Id="rId4" Type="http://schemas.openxmlformats.org/officeDocument/2006/relationships/image" Target="../media/image17.png"/><Relationship Id="rId5" Type="http://schemas.openxmlformats.org/officeDocument/2006/relationships/image" Target="../media/image18.png"/><Relationship Id="rId6" Type="http://schemas.openxmlformats.org/officeDocument/2006/relationships/image" Target="../media/image4.png"/><Relationship Id="rId7" Type="http://schemas.openxmlformats.org/officeDocument/2006/relationships/image" Target="../media/image22.png"/><Relationship Id="rId8" Type="http://schemas.openxmlformats.org/officeDocument/2006/relationships/image" Target="../media/image10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6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4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4.png"/><Relationship Id="rId4" Type="http://schemas.openxmlformats.org/officeDocument/2006/relationships/image" Target="../media/image12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20.jp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21.jp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9.jp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13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23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25.png"/><Relationship Id="rId4" Type="http://schemas.openxmlformats.org/officeDocument/2006/relationships/image" Target="../media/image26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28.png"/><Relationship Id="rId4" Type="http://schemas.openxmlformats.org/officeDocument/2006/relationships/image" Target="../media/image34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38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13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31.pn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32.png"/><Relationship Id="rId4" Type="http://schemas.openxmlformats.org/officeDocument/2006/relationships/image" Target="../media/image29.png"/><Relationship Id="rId5" Type="http://schemas.openxmlformats.org/officeDocument/2006/relationships/image" Target="../media/image33.pn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27.png"/><Relationship Id="rId4" Type="http://schemas.openxmlformats.org/officeDocument/2006/relationships/image" Target="../media/image30.pn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48.png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1.xml"/><Relationship Id="rId3" Type="http://schemas.openxmlformats.org/officeDocument/2006/relationships/image" Target="../media/image30.png"/><Relationship Id="rId4" Type="http://schemas.openxmlformats.org/officeDocument/2006/relationships/image" Target="../media/image31.png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2.xml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43.xml"/><Relationship Id="rId3" Type="http://schemas.openxmlformats.org/officeDocument/2006/relationships/image" Target="../media/image28.png"/><Relationship Id="rId4" Type="http://schemas.openxmlformats.org/officeDocument/2006/relationships/image" Target="../media/image34.png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4.xml"/></Relationships>
</file>

<file path=ppt/slides/_rels/slide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5.xml"/><Relationship Id="rId3" Type="http://schemas.openxmlformats.org/officeDocument/2006/relationships/image" Target="../media/image45.jpg"/></Relationships>
</file>

<file path=ppt/slides/_rels/slide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46.xml"/><Relationship Id="rId3" Type="http://schemas.openxmlformats.org/officeDocument/2006/relationships/image" Target="../media/image43.jpg"/></Relationships>
</file>

<file path=ppt/slides/_rels/slide4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7.xml"/><Relationship Id="rId3" Type="http://schemas.openxmlformats.org/officeDocument/2006/relationships/image" Target="../media/image35.png"/></Relationships>
</file>

<file path=ppt/slides/_rels/slide4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8.xml"/><Relationship Id="rId3" Type="http://schemas.openxmlformats.org/officeDocument/2006/relationships/image" Target="../media/image35.png"/></Relationships>
</file>

<file path=ppt/slides/_rels/slide4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9.xml"/><Relationship Id="rId3" Type="http://schemas.openxmlformats.org/officeDocument/2006/relationships/image" Target="../media/image35.png"/></Relationships>
</file>

<file path=ppt/slides/_rels/slide5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0.xml"/><Relationship Id="rId3" Type="http://schemas.openxmlformats.org/officeDocument/2006/relationships/image" Target="../media/image35.png"/></Relationships>
</file>

<file path=ppt/slides/_rels/slide5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1.xml"/><Relationship Id="rId3" Type="http://schemas.openxmlformats.org/officeDocument/2006/relationships/image" Target="../media/image44.png"/></Relationships>
</file>

<file path=ppt/slides/_rels/slide5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2.xml"/><Relationship Id="rId3" Type="http://schemas.openxmlformats.org/officeDocument/2006/relationships/image" Target="../media/image47.png"/></Relationships>
</file>

<file path=ppt/slides/_rels/slide5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53.xml"/><Relationship Id="rId3" Type="http://schemas.openxmlformats.org/officeDocument/2006/relationships/image" Target="../media/image42.png"/></Relationships>
</file>

<file path=ppt/slides/_rels/slide5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54.xml"/><Relationship Id="rId3" Type="http://schemas.openxmlformats.org/officeDocument/2006/relationships/image" Target="../media/image42.png"/></Relationships>
</file>

<file path=ppt/slides/_rels/slide5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55.xml"/><Relationship Id="rId3" Type="http://schemas.openxmlformats.org/officeDocument/2006/relationships/image" Target="../media/image4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1"/>
          <p:cNvSpPr txBox="1"/>
          <p:nvPr>
            <p:ph type="ctrTitle"/>
          </p:nvPr>
        </p:nvSpPr>
        <p:spPr>
          <a:xfrm>
            <a:off x="311700" y="1139650"/>
            <a:ext cx="8520600" cy="971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47B20"/>
              </a:buClr>
              <a:buSzPts val="3600"/>
              <a:buFont typeface="Open Sans"/>
              <a:buNone/>
            </a:pPr>
            <a:br>
              <a:rPr b="1" lang="en-US" sz="3200">
                <a:latin typeface="Helvetica Neue"/>
                <a:ea typeface="Helvetica Neue"/>
                <a:cs typeface="Helvetica Neue"/>
                <a:sym typeface="Helvetica Neue"/>
              </a:rPr>
            </a:br>
            <a:r>
              <a:rPr b="1" lang="en-US" sz="3000">
                <a:latin typeface="Open Sans ExtraBold"/>
                <a:ea typeface="Open Sans ExtraBold"/>
                <a:cs typeface="Open Sans ExtraBold"/>
                <a:sym typeface="Open Sans ExtraBold"/>
              </a:rPr>
              <a:t>Interpreting and Controlling Linguistic Features in Multilingual Language Models</a:t>
            </a:r>
            <a:endParaRPr sz="3000"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213" name="Google Shape;213;p1"/>
          <p:cNvSpPr txBox="1"/>
          <p:nvPr>
            <p:ph idx="1" type="subTitle"/>
          </p:nvPr>
        </p:nvSpPr>
        <p:spPr>
          <a:xfrm>
            <a:off x="311700" y="21483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-US" sz="1800"/>
              <a:t>Tomasz Limisiewicz</a:t>
            </a:r>
            <a:endParaRPr sz="1800"/>
          </a:p>
        </p:txBody>
      </p:sp>
      <p:sp>
        <p:nvSpPr>
          <p:cNvPr id="214" name="Google Shape;214;p1"/>
          <p:cNvSpPr txBox="1"/>
          <p:nvPr>
            <p:ph idx="2" type="subTitle"/>
          </p:nvPr>
        </p:nvSpPr>
        <p:spPr>
          <a:xfrm>
            <a:off x="-8375" y="-16747"/>
            <a:ext cx="3424800" cy="376800"/>
          </a:xfrm>
          <a:prstGeom prst="rect">
            <a:avLst/>
          </a:prstGeom>
          <a:solidFill>
            <a:srgbClr val="F47B20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SzPts val="1800"/>
              <a:buNone/>
            </a:pPr>
            <a:r>
              <a:rPr lang="en-US"/>
              <a:t>Doctoral Defense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19" name="Google Shape;219;p5"/>
          <p:cNvCxnSpPr/>
          <p:nvPr/>
        </p:nvCxnSpPr>
        <p:spPr>
          <a:xfrm>
            <a:off x="4709954" y="2473486"/>
            <a:ext cx="0" cy="2666163"/>
          </a:xfrm>
          <a:prstGeom prst="straightConnector1">
            <a:avLst/>
          </a:prstGeom>
          <a:noFill/>
          <a:ln cap="flat" cmpd="sng" w="88900">
            <a:solidFill>
              <a:srgbClr val="FFC000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20" name="Google Shape;220;p5"/>
          <p:cNvSpPr/>
          <p:nvPr/>
        </p:nvSpPr>
        <p:spPr>
          <a:xfrm>
            <a:off x="3588713" y="1191483"/>
            <a:ext cx="988100" cy="3952016"/>
          </a:xfrm>
          <a:custGeom>
            <a:rect b="b" l="l" r="r" t="t"/>
            <a:pathLst>
              <a:path extrusionOk="0" h="5269355" w="1317467">
                <a:moveTo>
                  <a:pt x="1142849" y="5269355"/>
                </a:moveTo>
                <a:cubicBezTo>
                  <a:pt x="1101817" y="4807467"/>
                  <a:pt x="1206154" y="4397159"/>
                  <a:pt x="1016240" y="3848519"/>
                </a:cubicBezTo>
                <a:cubicBezTo>
                  <a:pt x="826326" y="3299879"/>
                  <a:pt x="-61353" y="2880192"/>
                  <a:pt x="3366" y="1977515"/>
                </a:cubicBezTo>
                <a:cubicBezTo>
                  <a:pt x="68085" y="1074838"/>
                  <a:pt x="1123367" y="582078"/>
                  <a:pt x="1317467" y="0"/>
                </a:cubicBezTo>
              </a:path>
            </a:pathLst>
          </a:custGeom>
          <a:noFill/>
          <a:ln cap="flat" cmpd="sng" w="38100">
            <a:solidFill>
              <a:srgbClr val="B2321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</a:pPr>
            <a:r>
              <a:t/>
            </a:r>
            <a:endParaRPr b="0" i="0" sz="135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1" name="Google Shape;221;p5"/>
          <p:cNvSpPr/>
          <p:nvPr/>
        </p:nvSpPr>
        <p:spPr>
          <a:xfrm flipH="1">
            <a:off x="5001525" y="1387426"/>
            <a:ext cx="854844" cy="3756074"/>
          </a:xfrm>
          <a:custGeom>
            <a:rect b="b" l="l" r="r" t="t"/>
            <a:pathLst>
              <a:path extrusionOk="0" h="5008098" w="1139792">
                <a:moveTo>
                  <a:pt x="1139792" y="5008098"/>
                </a:moveTo>
                <a:cubicBezTo>
                  <a:pt x="1098760" y="4546210"/>
                  <a:pt x="1203097" y="4135902"/>
                  <a:pt x="1013183" y="3587262"/>
                </a:cubicBezTo>
                <a:cubicBezTo>
                  <a:pt x="823269" y="3038622"/>
                  <a:pt x="-18448" y="2440744"/>
                  <a:pt x="309" y="1716258"/>
                </a:cubicBezTo>
                <a:cubicBezTo>
                  <a:pt x="19066" y="991772"/>
                  <a:pt x="800995" y="524021"/>
                  <a:pt x="1125724" y="0"/>
                </a:cubicBezTo>
              </a:path>
            </a:pathLst>
          </a:custGeom>
          <a:noFill/>
          <a:ln cap="flat" cmpd="sng" w="38100">
            <a:solidFill>
              <a:srgbClr val="C96F0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</a:pPr>
            <a:r>
              <a:t/>
            </a:r>
            <a:endParaRPr b="0" i="0" sz="135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2" name="Google Shape;222;p5"/>
          <p:cNvSpPr/>
          <p:nvPr/>
        </p:nvSpPr>
        <p:spPr>
          <a:xfrm>
            <a:off x="3355905" y="3452364"/>
            <a:ext cx="996261" cy="1687285"/>
          </a:xfrm>
          <a:custGeom>
            <a:rect b="b" l="l" r="r" t="t"/>
            <a:pathLst>
              <a:path extrusionOk="0" h="2249713" w="1328348">
                <a:moveTo>
                  <a:pt x="1306286" y="2249713"/>
                </a:moveTo>
                <a:cubicBezTo>
                  <a:pt x="1340152" y="1825170"/>
                  <a:pt x="1364343" y="1361923"/>
                  <a:pt x="1146629" y="986971"/>
                </a:cubicBezTo>
                <a:cubicBezTo>
                  <a:pt x="928915" y="612019"/>
                  <a:pt x="387047" y="185056"/>
                  <a:pt x="0" y="0"/>
                </a:cubicBezTo>
              </a:path>
            </a:pathLst>
          </a:custGeom>
          <a:noFill/>
          <a:ln cap="flat" cmpd="sng" w="38100">
            <a:solidFill>
              <a:srgbClr val="A06A2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</a:pPr>
            <a:r>
              <a:t/>
            </a:r>
            <a:endParaRPr b="0" i="0" sz="135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3" name="Google Shape;223;p5"/>
          <p:cNvSpPr/>
          <p:nvPr/>
        </p:nvSpPr>
        <p:spPr>
          <a:xfrm>
            <a:off x="3222664" y="2369402"/>
            <a:ext cx="446315" cy="762000"/>
          </a:xfrm>
          <a:custGeom>
            <a:rect b="b" l="l" r="r" t="t"/>
            <a:pathLst>
              <a:path extrusionOk="0" h="1016000" w="595086">
                <a:moveTo>
                  <a:pt x="595086" y="1016000"/>
                </a:moveTo>
                <a:cubicBezTo>
                  <a:pt x="506791" y="788609"/>
                  <a:pt x="418496" y="561218"/>
                  <a:pt x="319315" y="391885"/>
                </a:cubicBezTo>
                <a:cubicBezTo>
                  <a:pt x="220134" y="222552"/>
                  <a:pt x="110067" y="111276"/>
                  <a:pt x="0" y="0"/>
                </a:cubicBezTo>
              </a:path>
            </a:pathLst>
          </a:custGeom>
          <a:noFill/>
          <a:ln cap="flat" cmpd="sng" w="38100">
            <a:solidFill>
              <a:srgbClr val="B2321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</a:pPr>
            <a:r>
              <a:t/>
            </a:r>
            <a:endParaRPr b="0" i="0" sz="135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4" name="Google Shape;224;p5"/>
          <p:cNvSpPr/>
          <p:nvPr/>
        </p:nvSpPr>
        <p:spPr>
          <a:xfrm>
            <a:off x="3704447" y="1597102"/>
            <a:ext cx="129458" cy="470598"/>
          </a:xfrm>
          <a:custGeom>
            <a:rect b="b" l="l" r="r" t="t"/>
            <a:pathLst>
              <a:path extrusionOk="0" h="1016000" w="595086">
                <a:moveTo>
                  <a:pt x="595086" y="1016000"/>
                </a:moveTo>
                <a:cubicBezTo>
                  <a:pt x="506791" y="788609"/>
                  <a:pt x="418496" y="561218"/>
                  <a:pt x="319315" y="391885"/>
                </a:cubicBezTo>
                <a:cubicBezTo>
                  <a:pt x="220134" y="222552"/>
                  <a:pt x="110067" y="111276"/>
                  <a:pt x="0" y="0"/>
                </a:cubicBezTo>
              </a:path>
            </a:pathLst>
          </a:custGeom>
          <a:noFill/>
          <a:ln cap="flat" cmpd="sng" w="38100">
            <a:solidFill>
              <a:srgbClr val="B2321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</a:pPr>
            <a:r>
              <a:t/>
            </a:r>
            <a:endParaRPr b="0" i="0" sz="135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5" name="Google Shape;225;p5"/>
          <p:cNvSpPr/>
          <p:nvPr/>
        </p:nvSpPr>
        <p:spPr>
          <a:xfrm flipH="1">
            <a:off x="5720549" y="2390921"/>
            <a:ext cx="446315" cy="762000"/>
          </a:xfrm>
          <a:custGeom>
            <a:rect b="b" l="l" r="r" t="t"/>
            <a:pathLst>
              <a:path extrusionOk="0" h="1016000" w="595086">
                <a:moveTo>
                  <a:pt x="595086" y="1016000"/>
                </a:moveTo>
                <a:cubicBezTo>
                  <a:pt x="506791" y="788609"/>
                  <a:pt x="418496" y="561218"/>
                  <a:pt x="319315" y="391885"/>
                </a:cubicBezTo>
                <a:cubicBezTo>
                  <a:pt x="220134" y="222552"/>
                  <a:pt x="110067" y="111276"/>
                  <a:pt x="0" y="0"/>
                </a:cubicBezTo>
              </a:path>
            </a:pathLst>
          </a:custGeom>
          <a:noFill/>
          <a:ln cap="flat" cmpd="sng" w="38100">
            <a:solidFill>
              <a:srgbClr val="C96F0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</a:pPr>
            <a:r>
              <a:t/>
            </a:r>
            <a:endParaRPr b="0" i="0" sz="135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6" name="Google Shape;226;p5"/>
          <p:cNvSpPr/>
          <p:nvPr/>
        </p:nvSpPr>
        <p:spPr>
          <a:xfrm flipH="1">
            <a:off x="5644097" y="1687870"/>
            <a:ext cx="87338" cy="453268"/>
          </a:xfrm>
          <a:custGeom>
            <a:rect b="b" l="l" r="r" t="t"/>
            <a:pathLst>
              <a:path extrusionOk="0" h="1016000" w="595086">
                <a:moveTo>
                  <a:pt x="595086" y="1016000"/>
                </a:moveTo>
                <a:cubicBezTo>
                  <a:pt x="506791" y="788609"/>
                  <a:pt x="418496" y="561218"/>
                  <a:pt x="319315" y="391885"/>
                </a:cubicBezTo>
                <a:cubicBezTo>
                  <a:pt x="220134" y="222552"/>
                  <a:pt x="110067" y="111276"/>
                  <a:pt x="0" y="0"/>
                </a:cubicBezTo>
              </a:path>
            </a:pathLst>
          </a:custGeom>
          <a:noFill/>
          <a:ln cap="flat" cmpd="sng" w="38100">
            <a:solidFill>
              <a:srgbClr val="C96F0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</a:pPr>
            <a:r>
              <a:t/>
            </a:r>
            <a:endParaRPr b="0" i="0" sz="135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7" name="Google Shape;227;p5"/>
          <p:cNvSpPr/>
          <p:nvPr/>
        </p:nvSpPr>
        <p:spPr>
          <a:xfrm>
            <a:off x="3909697" y="4274651"/>
            <a:ext cx="413308" cy="248697"/>
          </a:xfrm>
          <a:custGeom>
            <a:rect b="b" l="l" r="r" t="t"/>
            <a:pathLst>
              <a:path extrusionOk="0" h="1016000" w="595086">
                <a:moveTo>
                  <a:pt x="595086" y="1016000"/>
                </a:moveTo>
                <a:cubicBezTo>
                  <a:pt x="506791" y="788609"/>
                  <a:pt x="418496" y="561218"/>
                  <a:pt x="319315" y="391885"/>
                </a:cubicBezTo>
                <a:cubicBezTo>
                  <a:pt x="220134" y="222552"/>
                  <a:pt x="110067" y="111276"/>
                  <a:pt x="0" y="0"/>
                </a:cubicBezTo>
              </a:path>
            </a:pathLst>
          </a:custGeom>
          <a:noFill/>
          <a:ln cap="flat" cmpd="sng" w="38100">
            <a:solidFill>
              <a:srgbClr val="A06A2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</a:pPr>
            <a:r>
              <a:t/>
            </a:r>
            <a:endParaRPr b="0" i="0" sz="135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8" name="Google Shape;228;p5"/>
          <p:cNvSpPr/>
          <p:nvPr/>
        </p:nvSpPr>
        <p:spPr>
          <a:xfrm>
            <a:off x="3833905" y="1767253"/>
            <a:ext cx="1730327" cy="1730327"/>
          </a:xfrm>
          <a:prstGeom prst="ellipse">
            <a:avLst/>
          </a:prstGeom>
          <a:solidFill>
            <a:srgbClr val="FFC000"/>
          </a:solidFill>
          <a:ln cap="flat" cmpd="sng" w="25400">
            <a:solidFill>
              <a:srgbClr val="FFC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</a:pPr>
            <a:r>
              <a:t/>
            </a:r>
            <a:endParaRPr b="0" i="0" sz="135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9" name="Google Shape;229;p5"/>
          <p:cNvSpPr/>
          <p:nvPr/>
        </p:nvSpPr>
        <p:spPr>
          <a:xfrm>
            <a:off x="2740247" y="1847809"/>
            <a:ext cx="661181" cy="661181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</a:pPr>
            <a:r>
              <a:t/>
            </a:r>
            <a:endParaRPr b="0" i="0" sz="135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0" name="Google Shape;230;p5"/>
          <p:cNvSpPr/>
          <p:nvPr/>
        </p:nvSpPr>
        <p:spPr>
          <a:xfrm>
            <a:off x="5505683" y="1108251"/>
            <a:ext cx="661181" cy="66118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</a:pPr>
            <a:r>
              <a:t/>
            </a:r>
            <a:endParaRPr b="0" i="0" sz="135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1" name="Google Shape;231;p5"/>
          <p:cNvSpPr/>
          <p:nvPr/>
        </p:nvSpPr>
        <p:spPr>
          <a:xfrm>
            <a:off x="2979841" y="3069856"/>
            <a:ext cx="546437" cy="546437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</a:pPr>
            <a:r>
              <a:t/>
            </a:r>
            <a:endParaRPr b="0" i="0" sz="135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2" name="Google Shape;232;p5"/>
          <p:cNvSpPr/>
          <p:nvPr/>
        </p:nvSpPr>
        <p:spPr>
          <a:xfrm>
            <a:off x="3595656" y="4049295"/>
            <a:ext cx="406121" cy="406121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</a:pPr>
            <a:r>
              <a:t/>
            </a:r>
            <a:endParaRPr b="0" i="0" sz="135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3" name="Google Shape;233;p5"/>
          <p:cNvSpPr/>
          <p:nvPr/>
        </p:nvSpPr>
        <p:spPr>
          <a:xfrm>
            <a:off x="6021295" y="1883313"/>
            <a:ext cx="590172" cy="59017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</a:pPr>
            <a:r>
              <a:t/>
            </a:r>
            <a:endParaRPr b="0" i="0" sz="135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4" name="Google Shape;234;p5"/>
          <p:cNvSpPr/>
          <p:nvPr/>
        </p:nvSpPr>
        <p:spPr>
          <a:xfrm>
            <a:off x="3258134" y="1016141"/>
            <a:ext cx="661181" cy="661181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</a:pPr>
            <a:r>
              <a:t/>
            </a:r>
            <a:endParaRPr b="0" i="0" sz="135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35" name="Google Shape;235;p5"/>
          <p:cNvGrpSpPr/>
          <p:nvPr/>
        </p:nvGrpSpPr>
        <p:grpSpPr>
          <a:xfrm>
            <a:off x="4920720" y="1281749"/>
            <a:ext cx="409380" cy="416801"/>
            <a:chOff x="6189898" y="1505018"/>
            <a:chExt cx="545840" cy="555735"/>
          </a:xfrm>
        </p:grpSpPr>
        <p:sp>
          <p:nvSpPr>
            <p:cNvPr id="236" name="Google Shape;236;p5"/>
            <p:cNvSpPr/>
            <p:nvPr/>
          </p:nvSpPr>
          <p:spPr>
            <a:xfrm>
              <a:off x="6189898" y="1505018"/>
              <a:ext cx="541495" cy="541495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50"/>
                <a:buFont typeface="Arial"/>
                <a:buNone/>
              </a:pPr>
              <a:r>
                <a:t/>
              </a:r>
              <a:endParaRPr b="0" i="0" sz="135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7" name="Google Shape;237;p5"/>
            <p:cNvSpPr/>
            <p:nvPr/>
          </p:nvSpPr>
          <p:spPr>
            <a:xfrm>
              <a:off x="6194243" y="1519258"/>
              <a:ext cx="541495" cy="541495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50"/>
                <a:buFont typeface="Arial"/>
                <a:buNone/>
              </a:pPr>
              <a:r>
                <a:t/>
              </a:r>
              <a:endParaRPr b="0" i="0" sz="135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38" name="Google Shape;238;p5"/>
          <p:cNvSpPr txBox="1"/>
          <p:nvPr/>
        </p:nvSpPr>
        <p:spPr>
          <a:xfrm>
            <a:off x="1331844" y="3131402"/>
            <a:ext cx="1630735" cy="49244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0C0C0C"/>
                </a:solidFill>
                <a:latin typeface="Lora"/>
                <a:ea typeface="Lora"/>
                <a:cs typeface="Lora"/>
                <a:sym typeface="Lora"/>
              </a:rPr>
              <a:t>Interpretability</a:t>
            </a:r>
            <a:br>
              <a:rPr b="0" i="0" lang="en-US" sz="1400" u="none" cap="none" strike="noStrike">
                <a:solidFill>
                  <a:srgbClr val="0C0C0C"/>
                </a:solidFill>
                <a:latin typeface="Lora"/>
                <a:ea typeface="Lora"/>
                <a:cs typeface="Lora"/>
                <a:sym typeface="Lora"/>
              </a:rPr>
            </a:br>
            <a:r>
              <a:rPr b="0" i="0" lang="en-US" sz="1200" u="none" cap="none" strike="noStrike">
                <a:solidFill>
                  <a:srgbClr val="7F7F7F"/>
                </a:solidFill>
                <a:latin typeface="Lora"/>
                <a:ea typeface="Lora"/>
                <a:cs typeface="Lora"/>
                <a:sym typeface="Lora"/>
              </a:rPr>
              <a:t>ACL EMNLP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9" name="Google Shape;239;p5"/>
          <p:cNvSpPr txBox="1"/>
          <p:nvPr/>
        </p:nvSpPr>
        <p:spPr>
          <a:xfrm>
            <a:off x="1432204" y="1035794"/>
            <a:ext cx="1923701" cy="6771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0C0C0C"/>
                </a:solidFill>
                <a:latin typeface="Lora"/>
                <a:ea typeface="Lora"/>
                <a:cs typeface="Lora"/>
                <a:sym typeface="Lora"/>
              </a:rPr>
              <a:t>Multilingual LLMs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7F7F7F"/>
                </a:solidFill>
                <a:latin typeface="Lora"/>
                <a:ea typeface="Lora"/>
                <a:cs typeface="Lora"/>
                <a:sym typeface="Lora"/>
              </a:rPr>
              <a:t>NAACL EMNLP</a:t>
            </a:r>
            <a:br>
              <a:rPr b="0" i="0" lang="en-US" sz="1200" u="none" cap="none" strike="noStrike">
                <a:solidFill>
                  <a:srgbClr val="7F7F7F"/>
                </a:solidFill>
                <a:latin typeface="Lora"/>
                <a:ea typeface="Lora"/>
                <a:cs typeface="Lora"/>
                <a:sym typeface="Lora"/>
              </a:rPr>
            </a:br>
            <a:r>
              <a:rPr b="0" i="0" lang="en-US" sz="1200" u="none" cap="none" strike="noStrike">
                <a:solidFill>
                  <a:srgbClr val="7F7F7F"/>
                </a:solidFill>
                <a:latin typeface="Lora"/>
                <a:ea typeface="Lora"/>
                <a:cs typeface="Lora"/>
                <a:sym typeface="Lora"/>
              </a:rPr>
              <a:t>University Grant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0" name="Google Shape;240;p5"/>
          <p:cNvSpPr txBox="1"/>
          <p:nvPr/>
        </p:nvSpPr>
        <p:spPr>
          <a:xfrm>
            <a:off x="6099721" y="924591"/>
            <a:ext cx="2178764" cy="6771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0C0C0C"/>
                </a:solidFill>
                <a:latin typeface="Lora"/>
                <a:ea typeface="Lora"/>
                <a:cs typeface="Lora"/>
                <a:sym typeface="Lora"/>
              </a:rPr>
              <a:t>Gender Debiasing</a:t>
            </a:r>
            <a:br>
              <a:rPr b="0" i="0" lang="en-US" sz="1400" u="none" cap="none" strike="noStrike">
                <a:solidFill>
                  <a:srgbClr val="0C0C0C"/>
                </a:solidFill>
                <a:latin typeface="Lora"/>
                <a:ea typeface="Lora"/>
                <a:cs typeface="Lora"/>
                <a:sym typeface="Lora"/>
              </a:rPr>
            </a:br>
            <a:r>
              <a:rPr b="0" i="0" lang="en-US" sz="1200" u="none" cap="none" strike="noStrike">
                <a:solidFill>
                  <a:srgbClr val="7F7F7F"/>
                </a:solidFill>
                <a:latin typeface="Lora"/>
                <a:ea typeface="Lora"/>
                <a:cs typeface="Lora"/>
                <a:sym typeface="Lora"/>
              </a:rPr>
              <a:t>ICLR AACL GeBNLP</a:t>
            </a:r>
            <a:br>
              <a:rPr b="0" i="0" lang="en-US" sz="1200" u="none" cap="none" strike="noStrike">
                <a:solidFill>
                  <a:srgbClr val="7F7F7F"/>
                </a:solidFill>
                <a:latin typeface="Lora"/>
                <a:ea typeface="Lora"/>
                <a:cs typeface="Lora"/>
                <a:sym typeface="Lora"/>
              </a:rPr>
            </a:br>
            <a:r>
              <a:rPr b="0" i="0" lang="en-US" sz="1200" u="none" cap="none" strike="noStrike">
                <a:solidFill>
                  <a:srgbClr val="7F7F7F"/>
                </a:solidFill>
                <a:latin typeface="Lora"/>
                <a:ea typeface="Lora"/>
                <a:cs typeface="Lora"/>
                <a:sym typeface="Lora"/>
              </a:rPr>
              <a:t>  National Grant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1" name="Google Shape;241;p5"/>
          <p:cNvSpPr/>
          <p:nvPr/>
        </p:nvSpPr>
        <p:spPr>
          <a:xfrm>
            <a:off x="4219710" y="516369"/>
            <a:ext cx="827816" cy="827816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</a:pPr>
            <a:r>
              <a:t/>
            </a:r>
            <a:endParaRPr b="0" i="0" sz="135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2" name="Google Shape;242;p5"/>
          <p:cNvSpPr txBox="1"/>
          <p:nvPr/>
        </p:nvSpPr>
        <p:spPr>
          <a:xfrm>
            <a:off x="3956753" y="35968"/>
            <a:ext cx="3656829" cy="49244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0C0C0C"/>
                </a:solidFill>
                <a:latin typeface="Lora"/>
                <a:ea typeface="Lora"/>
                <a:cs typeface="Lora"/>
                <a:sym typeface="Lora"/>
              </a:rPr>
              <a:t>Tokenization and Text Representation</a:t>
            </a:r>
            <a:br>
              <a:rPr b="0" i="0" lang="en-US" sz="1400" u="none" cap="none" strike="noStrike">
                <a:solidFill>
                  <a:srgbClr val="0C0C0C"/>
                </a:solidFill>
                <a:latin typeface="Lora"/>
                <a:ea typeface="Lora"/>
                <a:cs typeface="Lora"/>
                <a:sym typeface="Lora"/>
              </a:rPr>
            </a:br>
            <a:r>
              <a:rPr b="0" i="0" lang="en-US" sz="1200" u="none" cap="none" strike="noStrike">
                <a:solidFill>
                  <a:srgbClr val="7F7F7F"/>
                </a:solidFill>
                <a:latin typeface="Lora"/>
                <a:ea typeface="Lora"/>
                <a:cs typeface="Lora"/>
                <a:sym typeface="Lora"/>
              </a:rPr>
              <a:t>ACL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3" name="Google Shape;243;p5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</a:pPr>
            <a:fld id="{00000000-1234-1234-1234-123412341234}" type="slidenum">
              <a:rPr b="0" i="0" lang="en-US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900" u="none" cap="none" strike="noStrik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4"/>
          <p:cNvSpPr txBox="1"/>
          <p:nvPr>
            <p:ph idx="12" type="sldNum"/>
          </p:nvPr>
        </p:nvSpPr>
        <p:spPr>
          <a:xfrm>
            <a:off x="8595300" y="4920297"/>
            <a:ext cx="548700" cy="22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49" name="Google Shape;249;p4"/>
          <p:cNvSpPr txBox="1"/>
          <p:nvPr>
            <p:ph type="title"/>
          </p:nvPr>
        </p:nvSpPr>
        <p:spPr>
          <a:xfrm>
            <a:off x="0" y="0"/>
            <a:ext cx="9144000" cy="505800"/>
          </a:xfrm>
          <a:prstGeom prst="rect">
            <a:avLst/>
          </a:prstGeom>
          <a:solidFill>
            <a:srgbClr val="EFEFEF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-US"/>
              <a:t>Motivation</a:t>
            </a:r>
            <a:endParaRPr/>
          </a:p>
        </p:txBody>
      </p:sp>
      <p:sp>
        <p:nvSpPr>
          <p:cNvPr id="250" name="Google Shape;250;p4"/>
          <p:cNvSpPr txBox="1"/>
          <p:nvPr/>
        </p:nvSpPr>
        <p:spPr>
          <a:xfrm>
            <a:off x="539646" y="3982387"/>
            <a:ext cx="80556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chemeClr val="lt1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BUT</a:t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chemeClr val="lt1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Their behaviour is not fully understood, poses risk of harmful generation and reliance on biases. </a:t>
            </a:r>
            <a:r>
              <a:rPr b="1" i="0" lang="en-US" sz="1400" u="none" cap="none" strike="noStrike">
                <a:solidFill>
                  <a:schemeClr val="lt1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Thus Language Models are not realliable for many applications! </a:t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Machine Learning Chatbots Explained | How Chatbots use ML" id="251" name="Google Shape;251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445792" y="2130050"/>
            <a:ext cx="2243313" cy="1495235"/>
          </a:xfrm>
          <a:prstGeom prst="rect">
            <a:avLst/>
          </a:prstGeom>
          <a:noFill/>
          <a:ln>
            <a:noFill/>
          </a:ln>
        </p:spPr>
      </p:pic>
      <p:sp>
        <p:nvSpPr>
          <p:cNvPr id="252" name="Google Shape;252;p4"/>
          <p:cNvSpPr txBox="1"/>
          <p:nvPr/>
        </p:nvSpPr>
        <p:spPr>
          <a:xfrm>
            <a:off x="539646" y="1034321"/>
            <a:ext cx="80556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chemeClr val="accent1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Neural networks </a:t>
            </a:r>
            <a:r>
              <a:rPr b="0" i="0" lang="en-US" sz="1400" u="none" cap="none" strike="noStrike">
                <a:solidFill>
                  <a:schemeClr val="dk2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and </a:t>
            </a:r>
            <a:r>
              <a:rPr b="0" i="0" lang="en-US" sz="1400" u="none" cap="none" strike="noStrike">
                <a:solidFill>
                  <a:schemeClr val="accent1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Language Models </a:t>
            </a:r>
            <a:r>
              <a:rPr b="0" i="0" lang="en-US" sz="1400" u="none" cap="none" strike="noStrike">
                <a:solidFill>
                  <a:schemeClr val="dk2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have become powerful tool to process language.</a:t>
            </a:r>
            <a:br>
              <a:rPr b="0" i="0" lang="en-US" sz="1400" u="none" cap="none" strike="noStrike">
                <a:solidFill>
                  <a:schemeClr val="dk2"/>
                </a:solidFill>
                <a:latin typeface="Open Sans Light"/>
                <a:ea typeface="Open Sans Light"/>
                <a:cs typeface="Open Sans Light"/>
                <a:sym typeface="Open Sans Light"/>
              </a:rPr>
            </a:br>
            <a:endParaRPr b="0" i="0" sz="1400" u="none" cap="none" strike="noStrike">
              <a:solidFill>
                <a:schemeClr val="dk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1" sz="1400" u="none" cap="none" strike="noStrike">
              <a:solidFill>
                <a:schemeClr val="dk2"/>
              </a:solidFill>
              <a:latin typeface="Open Sans ExtraBold"/>
              <a:ea typeface="Open Sans ExtraBold"/>
              <a:cs typeface="Open Sans ExtraBold"/>
              <a:sym typeface="Open Sans ExtraBold"/>
            </a:endParaRPr>
          </a:p>
        </p:txBody>
      </p:sp>
      <p:sp>
        <p:nvSpPr>
          <p:cNvPr id="253" name="Google Shape;253;p4"/>
          <p:cNvSpPr txBox="1"/>
          <p:nvPr>
            <p:ph idx="2" type="subTitle"/>
          </p:nvPr>
        </p:nvSpPr>
        <p:spPr>
          <a:xfrm>
            <a:off x="-8374" y="4928674"/>
            <a:ext cx="2386500" cy="223200"/>
          </a:xfrm>
          <a:prstGeom prst="rect">
            <a:avLst/>
          </a:prstGeom>
          <a:solidFill>
            <a:srgbClr val="F47B20"/>
          </a:solidFill>
          <a:ln>
            <a:noFill/>
          </a:ln>
        </p:spPr>
        <p:txBody>
          <a:bodyPr anchorCtr="0" anchor="t" bIns="9125" lIns="91425" spcFirstLastPara="1" rIns="91425" wrap="square" tIns="27425">
            <a:noAutofit/>
          </a:bodyPr>
          <a:lstStyle/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/>
              <a:t>Doctoral Defence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g2f82f760970_1_15"/>
          <p:cNvSpPr txBox="1"/>
          <p:nvPr>
            <p:ph idx="12" type="sldNum"/>
          </p:nvPr>
        </p:nvSpPr>
        <p:spPr>
          <a:xfrm>
            <a:off x="8595300" y="4920297"/>
            <a:ext cx="548700" cy="22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59" name="Google Shape;259;g2f82f760970_1_15"/>
          <p:cNvSpPr txBox="1"/>
          <p:nvPr>
            <p:ph type="title"/>
          </p:nvPr>
        </p:nvSpPr>
        <p:spPr>
          <a:xfrm>
            <a:off x="0" y="0"/>
            <a:ext cx="9144000" cy="505800"/>
          </a:xfrm>
          <a:prstGeom prst="rect">
            <a:avLst/>
          </a:prstGeom>
          <a:solidFill>
            <a:srgbClr val="EFEFEF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-US"/>
              <a:t>Motivation</a:t>
            </a:r>
            <a:endParaRPr/>
          </a:p>
        </p:txBody>
      </p:sp>
      <p:sp>
        <p:nvSpPr>
          <p:cNvPr id="260" name="Google Shape;260;g2f82f760970_1_15"/>
          <p:cNvSpPr txBox="1"/>
          <p:nvPr/>
        </p:nvSpPr>
        <p:spPr>
          <a:xfrm>
            <a:off x="539646" y="1034321"/>
            <a:ext cx="80556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chemeClr val="accent1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Neural networks</a:t>
            </a:r>
            <a:r>
              <a:rPr b="0" i="0" lang="en-US" sz="1400" u="none" cap="none" strike="noStrike">
                <a:solidFill>
                  <a:schemeClr val="dk2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 and </a:t>
            </a:r>
            <a:r>
              <a:rPr b="0" i="0" lang="en-US" sz="1400" u="none" cap="none" strike="noStrike">
                <a:solidFill>
                  <a:schemeClr val="accent1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Language Models </a:t>
            </a:r>
            <a:r>
              <a:rPr b="0" i="0" lang="en-US" sz="1400" u="none" cap="none" strike="noStrike">
                <a:solidFill>
                  <a:schemeClr val="dk2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have become powerful tool to process language.</a:t>
            </a:r>
            <a:br>
              <a:rPr b="0" i="0" lang="en-US" sz="1400" u="none" cap="none" strike="noStrike">
                <a:solidFill>
                  <a:schemeClr val="dk2"/>
                </a:solidFill>
                <a:latin typeface="Open Sans Light"/>
                <a:ea typeface="Open Sans Light"/>
                <a:cs typeface="Open Sans Light"/>
                <a:sym typeface="Open Sans Light"/>
              </a:rPr>
            </a:br>
            <a:endParaRPr b="0" i="0" sz="1400" u="none" cap="none" strike="noStrike">
              <a:solidFill>
                <a:schemeClr val="dk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1" sz="1400" u="none" cap="none" strike="noStrike">
              <a:solidFill>
                <a:schemeClr val="dk2"/>
              </a:solidFill>
              <a:latin typeface="Open Sans ExtraBold"/>
              <a:ea typeface="Open Sans ExtraBold"/>
              <a:cs typeface="Open Sans ExtraBold"/>
              <a:sym typeface="Open Sans ExtraBold"/>
            </a:endParaRPr>
          </a:p>
        </p:txBody>
      </p:sp>
      <p:sp>
        <p:nvSpPr>
          <p:cNvPr id="261" name="Google Shape;261;g2f82f760970_1_15"/>
          <p:cNvSpPr txBox="1"/>
          <p:nvPr/>
        </p:nvSpPr>
        <p:spPr>
          <a:xfrm>
            <a:off x="539646" y="3982387"/>
            <a:ext cx="80556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chemeClr val="dk2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BUT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chemeClr val="accent1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Language Models are not reliable for many applications!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62" name="Google Shape;262;g2f82f760970_1_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489813" y="1539676"/>
            <a:ext cx="2164374" cy="2362801"/>
          </a:xfrm>
          <a:prstGeom prst="rect">
            <a:avLst/>
          </a:prstGeom>
          <a:noFill/>
          <a:ln>
            <a:noFill/>
          </a:ln>
        </p:spPr>
      </p:pic>
      <p:sp>
        <p:nvSpPr>
          <p:cNvPr id="263" name="Google Shape;263;g2f82f760970_1_15"/>
          <p:cNvSpPr txBox="1"/>
          <p:nvPr>
            <p:ph idx="2" type="subTitle"/>
          </p:nvPr>
        </p:nvSpPr>
        <p:spPr>
          <a:xfrm>
            <a:off x="-8374" y="4928674"/>
            <a:ext cx="2386500" cy="223200"/>
          </a:xfrm>
          <a:prstGeom prst="rect">
            <a:avLst/>
          </a:prstGeom>
          <a:solidFill>
            <a:srgbClr val="F47B20"/>
          </a:solidFill>
          <a:ln>
            <a:noFill/>
          </a:ln>
        </p:spPr>
        <p:txBody>
          <a:bodyPr anchorCtr="0" anchor="t" bIns="9125" lIns="91425" spcFirstLastPara="1" rIns="91425" wrap="square" tIns="27425">
            <a:noAutofit/>
          </a:bodyPr>
          <a:lstStyle/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/>
              <a:t>Doctoral Defence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7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7"/>
          <p:cNvSpPr txBox="1"/>
          <p:nvPr>
            <p:ph idx="1" type="body"/>
          </p:nvPr>
        </p:nvSpPr>
        <p:spPr>
          <a:xfrm>
            <a:off x="345200" y="623275"/>
            <a:ext cx="8520600" cy="411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143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/>
              <a:t>Transformers are currently the most popular architecture to model language.</a:t>
            </a:r>
            <a:br>
              <a:rPr lang="en-US"/>
            </a:br>
            <a:br>
              <a:rPr lang="en-US"/>
            </a:br>
            <a:br>
              <a:rPr lang="en-US"/>
            </a:br>
            <a:br>
              <a:rPr lang="en-US"/>
            </a:br>
            <a:endParaRPr/>
          </a:p>
          <a:p>
            <a:pPr indent="0" lvl="0" marL="1143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  <a:p>
            <a:pPr indent="0" lvl="0" marL="1143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</p:txBody>
      </p:sp>
      <p:sp>
        <p:nvSpPr>
          <p:cNvPr id="269" name="Google Shape;269;p7"/>
          <p:cNvSpPr txBox="1"/>
          <p:nvPr>
            <p:ph idx="12" type="sldNum"/>
          </p:nvPr>
        </p:nvSpPr>
        <p:spPr>
          <a:xfrm>
            <a:off x="8595300" y="4920297"/>
            <a:ext cx="548700" cy="22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70" name="Google Shape;270;p7"/>
          <p:cNvSpPr txBox="1"/>
          <p:nvPr>
            <p:ph type="title"/>
          </p:nvPr>
        </p:nvSpPr>
        <p:spPr>
          <a:xfrm>
            <a:off x="0" y="0"/>
            <a:ext cx="9144000" cy="505800"/>
          </a:xfrm>
          <a:prstGeom prst="rect">
            <a:avLst/>
          </a:prstGeom>
          <a:solidFill>
            <a:srgbClr val="EFEFEF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47B20"/>
              </a:buClr>
              <a:buSzPts val="2400"/>
              <a:buFont typeface="Open Sans"/>
              <a:buNone/>
            </a:pPr>
            <a:r>
              <a:rPr lang="en-US"/>
              <a:t>Transformers</a:t>
            </a:r>
            <a:endParaRPr/>
          </a:p>
        </p:txBody>
      </p:sp>
      <p:sp>
        <p:nvSpPr>
          <p:cNvPr id="271" name="Google Shape;271;p7"/>
          <p:cNvSpPr txBox="1"/>
          <p:nvPr>
            <p:ph idx="2" type="subTitle"/>
          </p:nvPr>
        </p:nvSpPr>
        <p:spPr>
          <a:xfrm>
            <a:off x="-8374" y="4928674"/>
            <a:ext cx="2386500" cy="223200"/>
          </a:xfrm>
          <a:prstGeom prst="rect">
            <a:avLst/>
          </a:prstGeom>
          <a:solidFill>
            <a:srgbClr val="F47B20"/>
          </a:solidFill>
          <a:ln>
            <a:noFill/>
          </a:ln>
        </p:spPr>
        <p:txBody>
          <a:bodyPr anchorCtr="0" anchor="t" bIns="9125" lIns="91425" spcFirstLastPara="1" rIns="91425" wrap="square" tIns="27425">
            <a:noAutofit/>
          </a:bodyPr>
          <a:lstStyle/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/>
              <a:t>Doctoral Defence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5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g2fbefdce061_0_6"/>
          <p:cNvSpPr txBox="1"/>
          <p:nvPr>
            <p:ph idx="1" type="body"/>
          </p:nvPr>
        </p:nvSpPr>
        <p:spPr>
          <a:xfrm>
            <a:off x="345200" y="623275"/>
            <a:ext cx="8520600" cy="411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143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/>
              <a:t>Transformers are currently the most popular architecture to model language.</a:t>
            </a:r>
            <a:br>
              <a:rPr lang="en-US"/>
            </a:br>
            <a:br>
              <a:rPr lang="en-US"/>
            </a:br>
            <a:r>
              <a:rPr lang="en-US"/>
              <a:t>What are they used for</a:t>
            </a:r>
            <a:r>
              <a:rPr lang="en-US"/>
              <a:t>?</a:t>
            </a:r>
            <a:br>
              <a:rPr lang="en-US"/>
            </a:br>
            <a:r>
              <a:rPr lang="en-US">
                <a:solidFill>
                  <a:schemeClr val="lt1"/>
                </a:solidFill>
              </a:rPr>
              <a:t>Language Models: system to predict words in text</a:t>
            </a:r>
            <a:br>
              <a:rPr lang="en-US"/>
            </a:br>
            <a:br>
              <a:rPr lang="en-US"/>
            </a:br>
            <a:br>
              <a:rPr lang="en-US"/>
            </a:br>
            <a:br>
              <a:rPr lang="en-US"/>
            </a:br>
            <a:endParaRPr/>
          </a:p>
          <a:p>
            <a:pPr indent="0" lvl="0" marL="1143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  <a:p>
            <a:pPr indent="0" lvl="0" marL="1143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</p:txBody>
      </p:sp>
      <p:sp>
        <p:nvSpPr>
          <p:cNvPr id="277" name="Google Shape;277;g2fbefdce061_0_6"/>
          <p:cNvSpPr txBox="1"/>
          <p:nvPr>
            <p:ph idx="12" type="sldNum"/>
          </p:nvPr>
        </p:nvSpPr>
        <p:spPr>
          <a:xfrm>
            <a:off x="8595300" y="4920297"/>
            <a:ext cx="548700" cy="22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78" name="Google Shape;278;g2fbefdce061_0_6"/>
          <p:cNvSpPr txBox="1"/>
          <p:nvPr>
            <p:ph idx="2" type="subTitle"/>
          </p:nvPr>
        </p:nvSpPr>
        <p:spPr>
          <a:xfrm>
            <a:off x="-8374" y="4928674"/>
            <a:ext cx="2386500" cy="223200"/>
          </a:xfrm>
          <a:prstGeom prst="rect">
            <a:avLst/>
          </a:prstGeom>
          <a:solidFill>
            <a:srgbClr val="F47B20"/>
          </a:solidFill>
          <a:ln>
            <a:noFill/>
          </a:ln>
        </p:spPr>
        <p:txBody>
          <a:bodyPr anchorCtr="0" anchor="t" bIns="9125" lIns="91425" spcFirstLastPara="1" rIns="91425" wrap="square" tIns="27425">
            <a:noAutofit/>
          </a:bodyPr>
          <a:lstStyle/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/>
              <a:t>Doctoral Defence</a:t>
            </a:r>
            <a:endParaRPr/>
          </a:p>
        </p:txBody>
      </p:sp>
      <p:sp>
        <p:nvSpPr>
          <p:cNvPr id="279" name="Google Shape;279;g2fbefdce061_0_6"/>
          <p:cNvSpPr txBox="1"/>
          <p:nvPr>
            <p:ph type="title"/>
          </p:nvPr>
        </p:nvSpPr>
        <p:spPr>
          <a:xfrm>
            <a:off x="0" y="0"/>
            <a:ext cx="9144000" cy="505800"/>
          </a:xfrm>
          <a:prstGeom prst="rect">
            <a:avLst/>
          </a:prstGeom>
          <a:solidFill>
            <a:srgbClr val="EFEFEF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47B20"/>
              </a:buClr>
              <a:buSzPts val="2400"/>
              <a:buFont typeface="Open Sans"/>
              <a:buNone/>
            </a:pPr>
            <a:r>
              <a:rPr lang="en-US"/>
              <a:t>Transformers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3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g2f82f760970_1_291"/>
          <p:cNvSpPr txBox="1"/>
          <p:nvPr>
            <p:ph idx="1" type="body"/>
          </p:nvPr>
        </p:nvSpPr>
        <p:spPr>
          <a:xfrm>
            <a:off x="345200" y="623275"/>
            <a:ext cx="8520600" cy="411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143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/>
              <a:t>Transformers are currently the most popular architecture to model language.</a:t>
            </a:r>
            <a:br>
              <a:rPr lang="en-US"/>
            </a:br>
            <a:br>
              <a:rPr lang="en-US"/>
            </a:br>
            <a:r>
              <a:rPr lang="en-US"/>
              <a:t>What are they used for?</a:t>
            </a:r>
            <a:br>
              <a:rPr lang="en-US"/>
            </a:br>
            <a:r>
              <a:rPr lang="en-US">
                <a:solidFill>
                  <a:schemeClr val="accent1"/>
                </a:solidFill>
              </a:rPr>
              <a:t>Language Models</a:t>
            </a:r>
            <a:r>
              <a:rPr lang="en-US"/>
              <a:t>: system to predict words in text</a:t>
            </a:r>
            <a:br>
              <a:rPr lang="en-US"/>
            </a:br>
            <a:br>
              <a:rPr lang="en-US"/>
            </a:br>
            <a:br>
              <a:rPr lang="en-US"/>
            </a:br>
            <a:br>
              <a:rPr lang="en-US"/>
            </a:br>
            <a:endParaRPr/>
          </a:p>
          <a:p>
            <a:pPr indent="0" lvl="0" marL="1143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  <a:p>
            <a:pPr indent="0" lvl="0" marL="1143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</p:txBody>
      </p:sp>
      <p:sp>
        <p:nvSpPr>
          <p:cNvPr id="285" name="Google Shape;285;g2f82f760970_1_291"/>
          <p:cNvSpPr txBox="1"/>
          <p:nvPr>
            <p:ph idx="12" type="sldNum"/>
          </p:nvPr>
        </p:nvSpPr>
        <p:spPr>
          <a:xfrm>
            <a:off x="8595300" y="4920297"/>
            <a:ext cx="548700" cy="22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86" name="Google Shape;286;g2f82f760970_1_291"/>
          <p:cNvSpPr txBox="1"/>
          <p:nvPr>
            <p:ph idx="2" type="subTitle"/>
          </p:nvPr>
        </p:nvSpPr>
        <p:spPr>
          <a:xfrm>
            <a:off x="-8374" y="4928674"/>
            <a:ext cx="2386500" cy="223200"/>
          </a:xfrm>
          <a:prstGeom prst="rect">
            <a:avLst/>
          </a:prstGeom>
          <a:solidFill>
            <a:srgbClr val="F47B20"/>
          </a:solidFill>
          <a:ln>
            <a:noFill/>
          </a:ln>
        </p:spPr>
        <p:txBody>
          <a:bodyPr anchorCtr="0" anchor="t" bIns="9125" lIns="91425" spcFirstLastPara="1" rIns="91425" wrap="square" tIns="27425">
            <a:noAutofit/>
          </a:bodyPr>
          <a:lstStyle/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/>
              <a:t>Doctoral Defence</a:t>
            </a:r>
            <a:endParaRPr/>
          </a:p>
        </p:txBody>
      </p:sp>
      <p:sp>
        <p:nvSpPr>
          <p:cNvPr id="287" name="Google Shape;287;g2f82f760970_1_291"/>
          <p:cNvSpPr txBox="1"/>
          <p:nvPr>
            <p:ph type="title"/>
          </p:nvPr>
        </p:nvSpPr>
        <p:spPr>
          <a:xfrm>
            <a:off x="0" y="0"/>
            <a:ext cx="9144000" cy="505800"/>
          </a:xfrm>
          <a:prstGeom prst="rect">
            <a:avLst/>
          </a:prstGeom>
          <a:solidFill>
            <a:srgbClr val="EFEFEF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47B20"/>
              </a:buClr>
              <a:buSzPts val="2400"/>
              <a:buFont typeface="Open Sans"/>
              <a:buNone/>
            </a:pPr>
            <a:r>
              <a:rPr lang="en-US"/>
              <a:t>Transformers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g2fba94ef0a7_0_0"/>
          <p:cNvSpPr txBox="1"/>
          <p:nvPr>
            <p:ph idx="1" type="body"/>
          </p:nvPr>
        </p:nvSpPr>
        <p:spPr>
          <a:xfrm>
            <a:off x="345200" y="623275"/>
            <a:ext cx="8520600" cy="411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143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/>
              <a:t>Transformers are currently the most popular architecture to model language.</a:t>
            </a:r>
            <a:br>
              <a:rPr lang="en-US"/>
            </a:br>
            <a:br>
              <a:rPr lang="en-US"/>
            </a:br>
            <a:r>
              <a:rPr lang="en-US"/>
              <a:t>What are they used for?</a:t>
            </a:r>
            <a:br>
              <a:rPr lang="en-US"/>
            </a:br>
            <a:r>
              <a:rPr lang="en-US">
                <a:solidFill>
                  <a:schemeClr val="accent1"/>
                </a:solidFill>
              </a:rPr>
              <a:t>Language Models</a:t>
            </a:r>
            <a:r>
              <a:rPr lang="en-US"/>
              <a:t>: system to predict words in text</a:t>
            </a:r>
            <a:br>
              <a:rPr lang="en-US"/>
            </a:br>
            <a:br>
              <a:rPr lang="en-US"/>
            </a:br>
            <a:r>
              <a:rPr lang="en-US"/>
              <a:t>What do they look like?</a:t>
            </a:r>
            <a:br>
              <a:rPr lang="en-US"/>
            </a:br>
            <a:br>
              <a:rPr lang="en-US"/>
            </a:br>
            <a:endParaRPr/>
          </a:p>
          <a:p>
            <a:pPr indent="0" lvl="0" marL="1143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  <a:p>
            <a:pPr indent="0" lvl="0" marL="1143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</p:txBody>
      </p:sp>
      <p:sp>
        <p:nvSpPr>
          <p:cNvPr id="293" name="Google Shape;293;g2fba94ef0a7_0_0"/>
          <p:cNvSpPr txBox="1"/>
          <p:nvPr>
            <p:ph idx="12" type="sldNum"/>
          </p:nvPr>
        </p:nvSpPr>
        <p:spPr>
          <a:xfrm>
            <a:off x="8595300" y="4920297"/>
            <a:ext cx="548700" cy="22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94" name="Google Shape;294;g2fba94ef0a7_0_0"/>
          <p:cNvSpPr txBox="1"/>
          <p:nvPr>
            <p:ph idx="2" type="subTitle"/>
          </p:nvPr>
        </p:nvSpPr>
        <p:spPr>
          <a:xfrm>
            <a:off x="-8374" y="4928674"/>
            <a:ext cx="2386500" cy="223200"/>
          </a:xfrm>
          <a:prstGeom prst="rect">
            <a:avLst/>
          </a:prstGeom>
          <a:solidFill>
            <a:srgbClr val="F47B20"/>
          </a:solidFill>
          <a:ln>
            <a:noFill/>
          </a:ln>
        </p:spPr>
        <p:txBody>
          <a:bodyPr anchorCtr="0" anchor="t" bIns="9125" lIns="91425" spcFirstLastPara="1" rIns="91425" wrap="square" tIns="27425">
            <a:noAutofit/>
          </a:bodyPr>
          <a:lstStyle/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/>
              <a:t>Doctoral Defence</a:t>
            </a:r>
            <a:endParaRPr/>
          </a:p>
        </p:txBody>
      </p:sp>
      <p:sp>
        <p:nvSpPr>
          <p:cNvPr id="295" name="Google Shape;295;g2fba94ef0a7_0_0"/>
          <p:cNvSpPr txBox="1"/>
          <p:nvPr>
            <p:ph type="title"/>
          </p:nvPr>
        </p:nvSpPr>
        <p:spPr>
          <a:xfrm>
            <a:off x="0" y="0"/>
            <a:ext cx="9144000" cy="505800"/>
          </a:xfrm>
          <a:prstGeom prst="rect">
            <a:avLst/>
          </a:prstGeom>
          <a:solidFill>
            <a:srgbClr val="EFEFEF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47B20"/>
              </a:buClr>
              <a:buSzPts val="2400"/>
              <a:buFont typeface="Open Sans"/>
              <a:buNone/>
            </a:pPr>
            <a:r>
              <a:rPr lang="en-US"/>
              <a:t>Transformers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9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g2fb9ae507e9_0_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en-US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01" name="Google Shape;301;g2fb9ae507e9_0_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163775" y="0"/>
            <a:ext cx="1702875" cy="2311625"/>
          </a:xfrm>
          <a:prstGeom prst="rect">
            <a:avLst/>
          </a:prstGeom>
          <a:noFill/>
          <a:ln>
            <a:noFill/>
          </a:ln>
        </p:spPr>
      </p:pic>
      <p:sp>
        <p:nvSpPr>
          <p:cNvPr id="302" name="Google Shape;302;g2fb9ae507e9_0_11"/>
          <p:cNvSpPr txBox="1"/>
          <p:nvPr/>
        </p:nvSpPr>
        <p:spPr>
          <a:xfrm>
            <a:off x="6643550" y="2031725"/>
            <a:ext cx="2812800" cy="27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8125">
            <a:sp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0" i="0" lang="en-US" sz="1700" u="none" cap="none" strike="noStrike">
                <a:solidFill>
                  <a:schemeClr val="accent5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Vaswani et al. (2017)</a:t>
            </a:r>
            <a:endParaRPr b="0" i="0" sz="1700" u="none" cap="none" strike="noStrike">
              <a:solidFill>
                <a:schemeClr val="accent5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6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g2fb9ae507e9_1_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en-US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08" name="Google Shape;308;g2fb9ae507e9_1_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163775" y="0"/>
            <a:ext cx="1702875" cy="2311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9" name="Google Shape;309;g2fb9ae507e9_1_2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040425" y="3171644"/>
            <a:ext cx="5736526" cy="1491581"/>
          </a:xfrm>
          <a:prstGeom prst="rect">
            <a:avLst/>
          </a:prstGeom>
          <a:noFill/>
          <a:ln>
            <a:noFill/>
          </a:ln>
        </p:spPr>
      </p:pic>
      <p:pic>
        <p:nvPicPr>
          <p:cNvPr id="310" name="Google Shape;310;g2fb9ae507e9_1_2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0" y="-20275"/>
            <a:ext cx="5163775" cy="5163775"/>
          </a:xfrm>
          <a:prstGeom prst="rect">
            <a:avLst/>
          </a:prstGeom>
          <a:noFill/>
          <a:ln>
            <a:noFill/>
          </a:ln>
        </p:spPr>
      </p:pic>
      <p:sp>
        <p:nvSpPr>
          <p:cNvPr id="311" name="Google Shape;311;g2fb9ae507e9_1_24"/>
          <p:cNvSpPr txBox="1"/>
          <p:nvPr/>
        </p:nvSpPr>
        <p:spPr>
          <a:xfrm>
            <a:off x="6643550" y="2031725"/>
            <a:ext cx="2812800" cy="27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8125">
            <a:sp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0" i="0" lang="en-US" sz="1700" u="none" cap="none" strike="noStrike">
                <a:solidFill>
                  <a:schemeClr val="accent5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Vaswani et al. (2017)</a:t>
            </a:r>
            <a:endParaRPr b="0" i="0" sz="1700" u="none" cap="none" strike="noStrike">
              <a:solidFill>
                <a:schemeClr val="accent5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5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6" name="Google Shape;316;g2f82a693b3a_0_107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13778" y="1464552"/>
            <a:ext cx="8516442" cy="2214394"/>
          </a:xfrm>
          <a:prstGeom prst="rect">
            <a:avLst/>
          </a:prstGeom>
          <a:noFill/>
          <a:ln>
            <a:noFill/>
          </a:ln>
        </p:spPr>
      </p:pic>
      <p:sp>
        <p:nvSpPr>
          <p:cNvPr id="317" name="Google Shape;317;g2f82a693b3a_0_1072"/>
          <p:cNvSpPr/>
          <p:nvPr/>
        </p:nvSpPr>
        <p:spPr>
          <a:xfrm>
            <a:off x="313775" y="1738150"/>
            <a:ext cx="419400" cy="143700"/>
          </a:xfrm>
          <a:prstGeom prst="rect">
            <a:avLst/>
          </a:prstGeom>
          <a:solidFill>
            <a:srgbClr val="EFEFEF">
              <a:alpha val="800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8" name="Google Shape;318;g2f82a693b3a_0_1072"/>
          <p:cNvSpPr txBox="1"/>
          <p:nvPr>
            <p:ph type="title"/>
          </p:nvPr>
        </p:nvSpPr>
        <p:spPr>
          <a:xfrm>
            <a:off x="729300" y="221525"/>
            <a:ext cx="7685400" cy="690000"/>
          </a:xfrm>
          <a:prstGeom prst="rect">
            <a:avLst/>
          </a:prstGeom>
          <a:solidFill>
            <a:srgbClr val="F47B2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-US"/>
              <a:t>Transformer</a:t>
            </a:r>
            <a:endParaRPr/>
          </a:p>
        </p:txBody>
      </p:sp>
      <p:sp>
        <p:nvSpPr>
          <p:cNvPr id="319" name="Google Shape;319;g2f82a693b3a_0_1072"/>
          <p:cNvSpPr/>
          <p:nvPr/>
        </p:nvSpPr>
        <p:spPr>
          <a:xfrm>
            <a:off x="313775" y="3806550"/>
            <a:ext cx="419400" cy="409800"/>
          </a:xfrm>
          <a:prstGeom prst="ellipse">
            <a:avLst/>
          </a:prstGeom>
          <a:solidFill>
            <a:srgbClr val="F47B2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en-US" sz="1600" u="none" cap="none" strike="noStrike">
                <a:solidFill>
                  <a:schemeClr val="lt1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1</a:t>
            </a:r>
            <a:endParaRPr b="1" i="0" sz="1600" u="none" cap="none" strike="noStrike">
              <a:solidFill>
                <a:schemeClr val="lt1"/>
              </a:solidFill>
              <a:latin typeface="Open Sans ExtraBold"/>
              <a:ea typeface="Open Sans ExtraBold"/>
              <a:cs typeface="Open Sans ExtraBold"/>
              <a:sym typeface="Open Sans ExtraBold"/>
            </a:endParaRPr>
          </a:p>
        </p:txBody>
      </p:sp>
      <p:sp>
        <p:nvSpPr>
          <p:cNvPr id="320" name="Google Shape;320;g2f82a693b3a_0_1072"/>
          <p:cNvSpPr/>
          <p:nvPr/>
        </p:nvSpPr>
        <p:spPr>
          <a:xfrm>
            <a:off x="1938125" y="3806550"/>
            <a:ext cx="419400" cy="409800"/>
          </a:xfrm>
          <a:prstGeom prst="ellipse">
            <a:avLst/>
          </a:prstGeom>
          <a:solidFill>
            <a:srgbClr val="F47B2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en-US" sz="1600" u="none" cap="none" strike="noStrike">
                <a:solidFill>
                  <a:schemeClr val="lt1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2</a:t>
            </a:r>
            <a:endParaRPr b="1" i="0" sz="1600" u="none" cap="none" strike="noStrike">
              <a:solidFill>
                <a:schemeClr val="lt1"/>
              </a:solidFill>
              <a:latin typeface="Open Sans ExtraBold"/>
              <a:ea typeface="Open Sans ExtraBold"/>
              <a:cs typeface="Open Sans ExtraBold"/>
              <a:sym typeface="Open Sans ExtraBold"/>
            </a:endParaRPr>
          </a:p>
        </p:txBody>
      </p:sp>
      <p:sp>
        <p:nvSpPr>
          <p:cNvPr id="321" name="Google Shape;321;g2f82a693b3a_0_1072"/>
          <p:cNvSpPr/>
          <p:nvPr/>
        </p:nvSpPr>
        <p:spPr>
          <a:xfrm>
            <a:off x="5569700" y="3806550"/>
            <a:ext cx="419400" cy="409800"/>
          </a:xfrm>
          <a:prstGeom prst="ellipse">
            <a:avLst/>
          </a:prstGeom>
          <a:solidFill>
            <a:srgbClr val="F47B2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en-US" sz="1600" u="none" cap="none" strike="noStrike">
                <a:solidFill>
                  <a:schemeClr val="lt1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3</a:t>
            </a:r>
            <a:endParaRPr b="1" i="0" sz="1600" u="none" cap="none" strike="noStrike">
              <a:solidFill>
                <a:schemeClr val="lt1"/>
              </a:solidFill>
              <a:latin typeface="Open Sans ExtraBold"/>
              <a:ea typeface="Open Sans ExtraBold"/>
              <a:cs typeface="Open Sans ExtraBold"/>
              <a:sym typeface="Open Sans ExtraBol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5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6" name="Google Shape;326;g2f82a693b3a_0_107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13778" y="1464552"/>
            <a:ext cx="8516442" cy="2214394"/>
          </a:xfrm>
          <a:prstGeom prst="rect">
            <a:avLst/>
          </a:prstGeom>
          <a:noFill/>
          <a:ln>
            <a:noFill/>
          </a:ln>
        </p:spPr>
      </p:pic>
      <p:sp>
        <p:nvSpPr>
          <p:cNvPr id="327" name="Google Shape;327;g2f82a693b3a_0_1078"/>
          <p:cNvSpPr/>
          <p:nvPr/>
        </p:nvSpPr>
        <p:spPr>
          <a:xfrm>
            <a:off x="313775" y="1738150"/>
            <a:ext cx="419400" cy="143700"/>
          </a:xfrm>
          <a:prstGeom prst="rect">
            <a:avLst/>
          </a:prstGeom>
          <a:solidFill>
            <a:srgbClr val="EFEFEF">
              <a:alpha val="800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8" name="Google Shape;328;g2f82a693b3a_0_1078"/>
          <p:cNvSpPr/>
          <p:nvPr/>
        </p:nvSpPr>
        <p:spPr>
          <a:xfrm flipH="1" rot="10800000">
            <a:off x="734775" y="1335750"/>
            <a:ext cx="7254600" cy="1576200"/>
          </a:xfrm>
          <a:prstGeom prst="rect">
            <a:avLst/>
          </a:prstGeom>
          <a:solidFill>
            <a:srgbClr val="EFEFEF">
              <a:alpha val="800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9" name="Google Shape;329;g2f82a693b3a_0_1078"/>
          <p:cNvSpPr/>
          <p:nvPr/>
        </p:nvSpPr>
        <p:spPr>
          <a:xfrm>
            <a:off x="1077525" y="2911950"/>
            <a:ext cx="5901300" cy="767100"/>
          </a:xfrm>
          <a:prstGeom prst="rect">
            <a:avLst/>
          </a:prstGeom>
          <a:solidFill>
            <a:srgbClr val="EFEFEF">
              <a:alpha val="800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0" name="Google Shape;330;g2f82a693b3a_0_1078"/>
          <p:cNvSpPr txBox="1"/>
          <p:nvPr>
            <p:ph type="title"/>
          </p:nvPr>
        </p:nvSpPr>
        <p:spPr>
          <a:xfrm>
            <a:off x="729300" y="221525"/>
            <a:ext cx="7685400" cy="690000"/>
          </a:xfrm>
          <a:prstGeom prst="rect">
            <a:avLst/>
          </a:prstGeom>
          <a:solidFill>
            <a:srgbClr val="F47B2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-US"/>
              <a:t>Latent States 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4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Google Shape;335;g2f82a693b3a_0_123"/>
          <p:cNvSpPr txBox="1"/>
          <p:nvPr>
            <p:ph idx="12" type="sldNum"/>
          </p:nvPr>
        </p:nvSpPr>
        <p:spPr>
          <a:xfrm>
            <a:off x="8595300" y="4920297"/>
            <a:ext cx="548700" cy="22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36" name="Google Shape;336;g2f82a693b3a_0_123"/>
          <p:cNvSpPr txBox="1"/>
          <p:nvPr>
            <p:ph idx="1" type="subTitle"/>
          </p:nvPr>
        </p:nvSpPr>
        <p:spPr>
          <a:xfrm>
            <a:off x="0" y="4920300"/>
            <a:ext cx="2386500" cy="223200"/>
          </a:xfrm>
          <a:prstGeom prst="rect">
            <a:avLst/>
          </a:prstGeom>
          <a:solidFill>
            <a:srgbClr val="F47B20"/>
          </a:solidFill>
          <a:ln>
            <a:noFill/>
          </a:ln>
          <a:effectLst>
            <a:outerShdw blurRad="57150" rotWithShape="0" algn="bl" dir="5400000" dist="19050">
              <a:srgbClr val="000000">
                <a:alpha val="49803"/>
              </a:srgbClr>
            </a:outerShdw>
          </a:effectLst>
        </p:spPr>
        <p:txBody>
          <a:bodyPr anchorCtr="0" anchor="t" bIns="9125" lIns="91425" spcFirstLastPara="1" rIns="91425" wrap="square" tIns="27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/>
              <a:t>Latent States</a:t>
            </a:r>
            <a:endParaRPr/>
          </a:p>
        </p:txBody>
      </p:sp>
      <p:sp>
        <p:nvSpPr>
          <p:cNvPr id="337" name="Google Shape;337;g2f82a693b3a_0_123"/>
          <p:cNvSpPr txBox="1"/>
          <p:nvPr>
            <p:ph type="title"/>
          </p:nvPr>
        </p:nvSpPr>
        <p:spPr>
          <a:xfrm>
            <a:off x="0" y="0"/>
            <a:ext cx="9144000" cy="505800"/>
          </a:xfrm>
          <a:prstGeom prst="rect">
            <a:avLst/>
          </a:prstGeom>
          <a:solidFill>
            <a:srgbClr val="EFEFEF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-US"/>
              <a:t>Probing</a:t>
            </a:r>
            <a:endParaRPr/>
          </a:p>
        </p:txBody>
      </p:sp>
      <p:sp>
        <p:nvSpPr>
          <p:cNvPr id="338" name="Google Shape;338;g2f82a693b3a_0_123"/>
          <p:cNvSpPr txBox="1"/>
          <p:nvPr/>
        </p:nvSpPr>
        <p:spPr>
          <a:xfrm>
            <a:off x="419999" y="603225"/>
            <a:ext cx="8514600" cy="1566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825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t/>
            </a:r>
            <a:endParaRPr b="0" i="0" sz="1700" u="none" cap="none" strike="noStrike">
              <a:solidFill>
                <a:srgbClr val="000000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indent="-336550" lvl="0" marL="457200" marR="88900" rtl="0" algn="l">
              <a:lnSpc>
                <a:spcPct val="1026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Open Sans"/>
              <a:buChar char="•"/>
            </a:pPr>
            <a:r>
              <a:rPr b="0" i="0" lang="en-US" sz="1700" u="none" cap="none" strike="noStrike">
                <a:solidFill>
                  <a:srgbClr val="000000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A network’s parameters are fixed (</a:t>
            </a:r>
            <a:r>
              <a:rPr b="0" i="0" lang="en-US" sz="1700" u="none" cap="none" strike="noStrike">
                <a:solidFill>
                  <a:srgbClr val="F47B20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frozen</a:t>
            </a:r>
            <a:r>
              <a:rPr b="0" i="0" lang="en-US" sz="1700" u="none" cap="none" strike="noStrike">
                <a:solidFill>
                  <a:srgbClr val="000000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). </a:t>
            </a:r>
            <a:endParaRPr b="0" i="0" sz="1700" u="none" cap="none" strike="noStrike">
              <a:solidFill>
                <a:srgbClr val="000000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indent="0" lvl="0" marL="457200" marR="88900" rtl="0" algn="l">
              <a:lnSpc>
                <a:spcPct val="1026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t/>
            </a:r>
            <a:endParaRPr b="0" i="0" sz="1700" u="none" cap="none" strike="noStrike">
              <a:solidFill>
                <a:srgbClr val="000000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indent="-336550" lvl="0" marL="457200" marR="88900" rtl="0" algn="l">
              <a:lnSpc>
                <a:spcPct val="1026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Open Sans"/>
              <a:buChar char="•"/>
            </a:pPr>
            <a:r>
              <a:rPr b="0" i="0" lang="en-US" sz="1700" u="none" cap="none" strike="noStrike">
                <a:solidFill>
                  <a:srgbClr val="000000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A new simple network (</a:t>
            </a:r>
            <a:r>
              <a:rPr b="0" i="0" lang="en-US" sz="1700" u="none" cap="none" strike="noStrike">
                <a:solidFill>
                  <a:srgbClr val="F47B20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probe</a:t>
            </a:r>
            <a:r>
              <a:rPr b="0" i="0" lang="en-US" sz="1700" u="none" cap="none" strike="noStrike">
                <a:solidFill>
                  <a:srgbClr val="000000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) is trained for auxiliary task. </a:t>
            </a:r>
            <a:br>
              <a:rPr b="0" i="0" lang="en-US" sz="1700" u="none" cap="none" strike="noStrike">
                <a:solidFill>
                  <a:srgbClr val="000000"/>
                </a:solidFill>
                <a:latin typeface="Open Sans Light"/>
                <a:ea typeface="Open Sans Light"/>
                <a:cs typeface="Open Sans Light"/>
                <a:sym typeface="Open Sans Light"/>
              </a:rPr>
            </a:br>
            <a:endParaRPr b="0" i="0" sz="1700" u="none" cap="none" strike="noStrike">
              <a:solidFill>
                <a:srgbClr val="000000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339" name="Google Shape;339;g2f82a693b3a_0_123"/>
          <p:cNvSpPr/>
          <p:nvPr/>
        </p:nvSpPr>
        <p:spPr>
          <a:xfrm>
            <a:off x="2499602" y="2838242"/>
            <a:ext cx="4144800" cy="2023500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00"/>
              <a:buFont typeface="Arial"/>
              <a:buNone/>
            </a:pPr>
            <a:r>
              <a:t/>
            </a:r>
            <a:endParaRPr b="0" i="0" sz="2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0" name="Google Shape;340;g2f82a693b3a_0_123"/>
          <p:cNvSpPr txBox="1"/>
          <p:nvPr/>
        </p:nvSpPr>
        <p:spPr>
          <a:xfrm>
            <a:off x="6808925" y="4581850"/>
            <a:ext cx="2334900" cy="27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8125">
            <a:sp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0" i="0" lang="en-US" sz="1700" u="none" cap="none" strike="noStrike">
                <a:solidFill>
                  <a:schemeClr val="accent5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 Liu et al. (2015)</a:t>
            </a:r>
            <a:endParaRPr b="0" i="0" sz="1700" u="none" cap="none" strike="noStrike">
              <a:solidFill>
                <a:schemeClr val="accent5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4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g2f82a693b3a_0_390"/>
          <p:cNvSpPr txBox="1"/>
          <p:nvPr>
            <p:ph idx="12" type="sldNum"/>
          </p:nvPr>
        </p:nvSpPr>
        <p:spPr>
          <a:xfrm>
            <a:off x="8595300" y="4920297"/>
            <a:ext cx="548700" cy="22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46" name="Google Shape;346;g2f82a693b3a_0_390"/>
          <p:cNvSpPr txBox="1"/>
          <p:nvPr>
            <p:ph idx="1" type="subTitle"/>
          </p:nvPr>
        </p:nvSpPr>
        <p:spPr>
          <a:xfrm>
            <a:off x="0" y="4920300"/>
            <a:ext cx="2386500" cy="223200"/>
          </a:xfrm>
          <a:prstGeom prst="rect">
            <a:avLst/>
          </a:prstGeom>
          <a:solidFill>
            <a:srgbClr val="F47B20"/>
          </a:solidFill>
          <a:ln>
            <a:noFill/>
          </a:ln>
          <a:effectLst>
            <a:outerShdw blurRad="57150" rotWithShape="0" algn="bl" dir="5400000" dist="19050">
              <a:srgbClr val="000000">
                <a:alpha val="49803"/>
              </a:srgbClr>
            </a:outerShdw>
          </a:effectLst>
        </p:spPr>
        <p:txBody>
          <a:bodyPr anchorCtr="0" anchor="t" bIns="9125" lIns="91425" spcFirstLastPara="1" rIns="91425" wrap="square" tIns="27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solidFill>
                  <a:schemeClr val="lt1"/>
                </a:solidFill>
              </a:rPr>
              <a:t>Latent States</a:t>
            </a:r>
            <a:endParaRPr/>
          </a:p>
        </p:txBody>
      </p:sp>
      <p:sp>
        <p:nvSpPr>
          <p:cNvPr id="347" name="Google Shape;347;g2f82a693b3a_0_390"/>
          <p:cNvSpPr txBox="1"/>
          <p:nvPr>
            <p:ph type="title"/>
          </p:nvPr>
        </p:nvSpPr>
        <p:spPr>
          <a:xfrm>
            <a:off x="0" y="0"/>
            <a:ext cx="9144000" cy="505800"/>
          </a:xfrm>
          <a:prstGeom prst="rect">
            <a:avLst/>
          </a:prstGeom>
          <a:solidFill>
            <a:srgbClr val="EFEFEF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-US"/>
              <a:t>Linguistic Structures</a:t>
            </a:r>
            <a:endParaRPr/>
          </a:p>
        </p:txBody>
      </p:sp>
      <p:sp>
        <p:nvSpPr>
          <p:cNvPr id="348" name="Google Shape;348;g2f82a693b3a_0_390"/>
          <p:cNvSpPr txBox="1"/>
          <p:nvPr/>
        </p:nvSpPr>
        <p:spPr>
          <a:xfrm>
            <a:off x="169909" y="1524929"/>
            <a:ext cx="3395700" cy="809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1050">
            <a:spAutoFit/>
          </a:bodyPr>
          <a:lstStyle/>
          <a:p>
            <a:pPr indent="-558800" lvl="0" marL="584200" marR="12700" rtl="0" algn="l">
              <a:lnSpc>
                <a:spcPct val="1026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US" sz="1700" u="none" cap="none" strike="noStrike">
                <a:solidFill>
                  <a:srgbClr val="000000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DEP </a:t>
            </a:r>
            <a:r>
              <a:rPr b="0" i="0" lang="en-US" sz="1700" u="none" cap="none" strike="noStrike">
                <a:solidFill>
                  <a:srgbClr val="000000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Dependency tree from  Universal Dependencies </a:t>
            </a:r>
            <a:r>
              <a:rPr b="0" i="0" lang="en-US" sz="1700" u="none" cap="none" strike="noStrike">
                <a:solidFill>
                  <a:schemeClr val="accent5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Nivre  et al. (2020)</a:t>
            </a:r>
            <a:endParaRPr b="0" i="0" sz="1700" u="none" cap="none" strike="noStrike">
              <a:solidFill>
                <a:schemeClr val="accent5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349" name="Google Shape;349;g2f82a693b3a_0_390"/>
          <p:cNvSpPr txBox="1"/>
          <p:nvPr/>
        </p:nvSpPr>
        <p:spPr>
          <a:xfrm>
            <a:off x="193414" y="3281832"/>
            <a:ext cx="3020100" cy="809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1050">
            <a:spAutoFit/>
          </a:bodyPr>
          <a:lstStyle/>
          <a:p>
            <a:pPr indent="-533400" lvl="0" marL="558800" marR="12700" rtl="0" algn="l">
              <a:lnSpc>
                <a:spcPct val="1026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US" sz="1700" u="none" cap="none" strike="noStrike">
                <a:solidFill>
                  <a:srgbClr val="000000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LEX </a:t>
            </a:r>
            <a:r>
              <a:rPr b="0" i="0" lang="en-US" sz="1700" u="none" cap="none" strike="noStrike">
                <a:solidFill>
                  <a:srgbClr val="000000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Hypernymy from  WordNet 		</a:t>
            </a:r>
            <a:br>
              <a:rPr b="0" i="0" lang="en-US" sz="1700" u="none" cap="none" strike="noStrike">
                <a:solidFill>
                  <a:srgbClr val="000000"/>
                </a:solidFill>
                <a:latin typeface="Open Sans Light"/>
                <a:ea typeface="Open Sans Light"/>
                <a:cs typeface="Open Sans Light"/>
                <a:sym typeface="Open Sans Light"/>
              </a:rPr>
            </a:br>
            <a:r>
              <a:rPr b="0" i="0" lang="en-US" sz="1700" u="none" cap="none" strike="noStrike">
                <a:solidFill>
                  <a:schemeClr val="accent5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Miller (1995)</a:t>
            </a:r>
            <a:endParaRPr b="0" i="0" sz="1700" u="none" cap="none" strike="noStrike">
              <a:solidFill>
                <a:schemeClr val="accent5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350" name="Google Shape;350;g2f82a693b3a_0_390"/>
          <p:cNvSpPr/>
          <p:nvPr/>
        </p:nvSpPr>
        <p:spPr>
          <a:xfrm>
            <a:off x="4271264" y="1399802"/>
            <a:ext cx="1031637" cy="195256"/>
          </a:xfrm>
          <a:custGeom>
            <a:rect b="b" l="l" r="r" t="t"/>
            <a:pathLst>
              <a:path extrusionOk="0" h="123190" w="650875">
                <a:moveTo>
                  <a:pt x="0" y="123029"/>
                </a:moveTo>
                <a:lnTo>
                  <a:pt x="30704" y="23511"/>
                </a:lnTo>
                <a:lnTo>
                  <a:pt x="62564" y="0"/>
                </a:lnTo>
                <a:lnTo>
                  <a:pt x="587756" y="0"/>
                </a:lnTo>
                <a:lnTo>
                  <a:pt x="597903" y="1847"/>
                </a:lnTo>
                <a:lnTo>
                  <a:pt x="607279" y="6886"/>
                </a:lnTo>
                <a:lnTo>
                  <a:pt x="614858" y="14359"/>
                </a:lnTo>
                <a:lnTo>
                  <a:pt x="619615" y="23511"/>
                </a:lnTo>
                <a:lnTo>
                  <a:pt x="650320" y="123029"/>
                </a:lnTo>
              </a:path>
              <a:path extrusionOk="0" h="123190" w="650875">
                <a:moveTo>
                  <a:pt x="337352" y="123029"/>
                </a:moveTo>
                <a:lnTo>
                  <a:pt x="368849" y="71984"/>
                </a:lnTo>
                <a:lnTo>
                  <a:pt x="372417" y="66202"/>
                </a:lnTo>
                <a:lnTo>
                  <a:pt x="380818" y="61514"/>
                </a:lnTo>
                <a:lnTo>
                  <a:pt x="387612" y="61514"/>
                </a:lnTo>
                <a:lnTo>
                  <a:pt x="600058" y="61514"/>
                </a:lnTo>
                <a:lnTo>
                  <a:pt x="606854" y="61514"/>
                </a:lnTo>
                <a:lnTo>
                  <a:pt x="615254" y="66202"/>
                </a:lnTo>
                <a:lnTo>
                  <a:pt x="618821" y="71984"/>
                </a:lnTo>
                <a:lnTo>
                  <a:pt x="650320" y="123029"/>
                </a:lnTo>
              </a:path>
            </a:pathLst>
          </a:custGeom>
          <a:noFill/>
          <a:ln cap="flat" cmpd="sng" w="9525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00"/>
              <a:buFont typeface="Arial"/>
              <a:buNone/>
            </a:pPr>
            <a:r>
              <a:t/>
            </a:r>
            <a:endParaRPr b="0" i="0" sz="2900" u="none" cap="none" strike="noStrike">
              <a:solidFill>
                <a:srgbClr val="000000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351" name="Google Shape;351;g2f82a693b3a_0_390"/>
          <p:cNvSpPr/>
          <p:nvPr/>
        </p:nvSpPr>
        <p:spPr>
          <a:xfrm>
            <a:off x="5400165" y="1399802"/>
            <a:ext cx="2504108" cy="195256"/>
          </a:xfrm>
          <a:custGeom>
            <a:rect b="b" l="l" r="r" t="t"/>
            <a:pathLst>
              <a:path extrusionOk="0" h="123190" w="1579879">
                <a:moveTo>
                  <a:pt x="0" y="123029"/>
                </a:moveTo>
                <a:lnTo>
                  <a:pt x="30704" y="23511"/>
                </a:lnTo>
                <a:lnTo>
                  <a:pt x="62564" y="0"/>
                </a:lnTo>
                <a:lnTo>
                  <a:pt x="570853" y="0"/>
                </a:lnTo>
                <a:lnTo>
                  <a:pt x="581000" y="1847"/>
                </a:lnTo>
                <a:lnTo>
                  <a:pt x="590376" y="6886"/>
                </a:lnTo>
                <a:lnTo>
                  <a:pt x="597955" y="14359"/>
                </a:lnTo>
                <a:lnTo>
                  <a:pt x="602712" y="23511"/>
                </a:lnTo>
                <a:lnTo>
                  <a:pt x="633417" y="123029"/>
                </a:lnTo>
              </a:path>
              <a:path extrusionOk="0" h="123190" w="1579879">
                <a:moveTo>
                  <a:pt x="273481" y="123029"/>
                </a:moveTo>
                <a:lnTo>
                  <a:pt x="304980" y="71984"/>
                </a:lnTo>
                <a:lnTo>
                  <a:pt x="308547" y="66202"/>
                </a:lnTo>
                <a:lnTo>
                  <a:pt x="316948" y="61514"/>
                </a:lnTo>
                <a:lnTo>
                  <a:pt x="323743" y="61514"/>
                </a:lnTo>
                <a:lnTo>
                  <a:pt x="583156" y="61514"/>
                </a:lnTo>
                <a:lnTo>
                  <a:pt x="589950" y="61514"/>
                </a:lnTo>
                <a:lnTo>
                  <a:pt x="598351" y="66202"/>
                </a:lnTo>
                <a:lnTo>
                  <a:pt x="601919" y="71984"/>
                </a:lnTo>
                <a:lnTo>
                  <a:pt x="633417" y="123029"/>
                </a:lnTo>
              </a:path>
              <a:path extrusionOk="0" h="123190" w="1579879">
                <a:moveTo>
                  <a:pt x="1518159" y="123029"/>
                </a:moveTo>
                <a:lnTo>
                  <a:pt x="1487454" y="23511"/>
                </a:lnTo>
                <a:lnTo>
                  <a:pt x="1455595" y="0"/>
                </a:lnTo>
                <a:lnTo>
                  <a:pt x="695981" y="0"/>
                </a:lnTo>
                <a:lnTo>
                  <a:pt x="685833" y="1847"/>
                </a:lnTo>
                <a:lnTo>
                  <a:pt x="676457" y="6886"/>
                </a:lnTo>
                <a:lnTo>
                  <a:pt x="668879" y="14359"/>
                </a:lnTo>
                <a:lnTo>
                  <a:pt x="664122" y="23511"/>
                </a:lnTo>
                <a:lnTo>
                  <a:pt x="633417" y="123029"/>
                </a:lnTo>
              </a:path>
              <a:path extrusionOk="0" h="123190" w="1579879">
                <a:moveTo>
                  <a:pt x="1178243" y="123029"/>
                </a:moveTo>
                <a:lnTo>
                  <a:pt x="1209742" y="71984"/>
                </a:lnTo>
                <a:lnTo>
                  <a:pt x="1213309" y="66202"/>
                </a:lnTo>
                <a:lnTo>
                  <a:pt x="1221710" y="61514"/>
                </a:lnTo>
                <a:lnTo>
                  <a:pt x="1228505" y="61514"/>
                </a:lnTo>
                <a:lnTo>
                  <a:pt x="1529412" y="61514"/>
                </a:lnTo>
                <a:lnTo>
                  <a:pt x="1536208" y="61514"/>
                </a:lnTo>
                <a:lnTo>
                  <a:pt x="1544608" y="66202"/>
                </a:lnTo>
                <a:lnTo>
                  <a:pt x="1548175" y="71984"/>
                </a:lnTo>
                <a:lnTo>
                  <a:pt x="1579674" y="123029"/>
                </a:lnTo>
              </a:path>
              <a:path extrusionOk="0" h="123190" w="1579879">
                <a:moveTo>
                  <a:pt x="1518159" y="123029"/>
                </a:moveTo>
                <a:lnTo>
                  <a:pt x="1487454" y="23511"/>
                </a:lnTo>
                <a:lnTo>
                  <a:pt x="1455595" y="0"/>
                </a:lnTo>
                <a:lnTo>
                  <a:pt x="695981" y="0"/>
                </a:lnTo>
                <a:lnTo>
                  <a:pt x="685833" y="1847"/>
                </a:lnTo>
                <a:lnTo>
                  <a:pt x="676457" y="6886"/>
                </a:lnTo>
                <a:lnTo>
                  <a:pt x="668879" y="14359"/>
                </a:lnTo>
                <a:lnTo>
                  <a:pt x="664122" y="23511"/>
                </a:lnTo>
                <a:lnTo>
                  <a:pt x="633417" y="123029"/>
                </a:lnTo>
              </a:path>
            </a:pathLst>
          </a:custGeom>
          <a:noFill/>
          <a:ln cap="flat" cmpd="sng" w="9525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00"/>
              <a:buFont typeface="Arial"/>
              <a:buNone/>
            </a:pPr>
            <a:r>
              <a:t/>
            </a:r>
            <a:endParaRPr b="0" i="0" sz="2900" u="none" cap="none" strike="noStrike">
              <a:solidFill>
                <a:srgbClr val="000000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352" name="Google Shape;352;g2f82a693b3a_0_390"/>
          <p:cNvSpPr txBox="1"/>
          <p:nvPr/>
        </p:nvSpPr>
        <p:spPr>
          <a:xfrm>
            <a:off x="4153736" y="1595072"/>
            <a:ext cx="4662600" cy="362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996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0" i="0" lang="en-US" sz="1700" u="none" cap="none" strike="noStrike">
                <a:solidFill>
                  <a:srgbClr val="000000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The team focus is prevention and education .</a:t>
            </a:r>
            <a:endParaRPr b="0" i="0" sz="1700" u="none" cap="none" strike="noStrike">
              <a:solidFill>
                <a:srgbClr val="000000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grpSp>
        <p:nvGrpSpPr>
          <p:cNvPr id="353" name="Google Shape;353;g2f82a693b3a_0_390"/>
          <p:cNvGrpSpPr/>
          <p:nvPr/>
        </p:nvGrpSpPr>
        <p:grpSpPr>
          <a:xfrm>
            <a:off x="4788971" y="3228652"/>
            <a:ext cx="514601" cy="204025"/>
            <a:chOff x="3019718" y="2036876"/>
            <a:chExt cx="324485" cy="128714"/>
          </a:xfrm>
        </p:grpSpPr>
        <p:sp>
          <p:nvSpPr>
            <p:cNvPr id="354" name="Google Shape;354;g2f82a693b3a_0_390"/>
            <p:cNvSpPr/>
            <p:nvPr/>
          </p:nvSpPr>
          <p:spPr>
            <a:xfrm>
              <a:off x="3019718" y="2103996"/>
              <a:ext cx="324485" cy="61594"/>
            </a:xfrm>
            <a:custGeom>
              <a:rect b="b" l="l" r="r" t="t"/>
              <a:pathLst>
                <a:path extrusionOk="0" h="61594" w="324485">
                  <a:moveTo>
                    <a:pt x="0" y="61514"/>
                  </a:moveTo>
                  <a:lnTo>
                    <a:pt x="31497" y="10469"/>
                  </a:lnTo>
                  <a:lnTo>
                    <a:pt x="35064" y="4687"/>
                  </a:lnTo>
                  <a:lnTo>
                    <a:pt x="43465" y="0"/>
                  </a:lnTo>
                  <a:lnTo>
                    <a:pt x="50260" y="0"/>
                  </a:lnTo>
                  <a:lnTo>
                    <a:pt x="273610" y="0"/>
                  </a:lnTo>
                  <a:lnTo>
                    <a:pt x="280405" y="0"/>
                  </a:lnTo>
                  <a:lnTo>
                    <a:pt x="288805" y="4687"/>
                  </a:lnTo>
                  <a:lnTo>
                    <a:pt x="292373" y="10469"/>
                  </a:lnTo>
                  <a:lnTo>
                    <a:pt x="323871" y="61514"/>
                  </a:lnTo>
                </a:path>
              </a:pathLst>
            </a:custGeom>
            <a:noFill/>
            <a:ln cap="flat" cmpd="sng" w="9525">
              <a:solidFill>
                <a:srgbClr val="0099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900"/>
                <a:buFont typeface="Arial"/>
                <a:buNone/>
              </a:pPr>
              <a:r>
                <a:t/>
              </a:r>
              <a:endParaRPr b="0" i="0" sz="2900" u="none" cap="none" strike="noStrike">
                <a:solidFill>
                  <a:srgbClr val="000000"/>
                </a:solidFill>
                <a:latin typeface="Open Sans Light"/>
                <a:ea typeface="Open Sans Light"/>
                <a:cs typeface="Open Sans Light"/>
                <a:sym typeface="Open Sans Light"/>
              </a:endParaRPr>
            </a:p>
          </p:txBody>
        </p:sp>
        <p:sp>
          <p:nvSpPr>
            <p:cNvPr id="355" name="Google Shape;355;g2f82a693b3a_0_390"/>
            <p:cNvSpPr/>
            <p:nvPr/>
          </p:nvSpPr>
          <p:spPr>
            <a:xfrm>
              <a:off x="3109102" y="2036876"/>
              <a:ext cx="145200" cy="123600"/>
            </a:xfrm>
            <a:prstGeom prst="rect">
              <a:avLst/>
            </a:pr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900"/>
                <a:buFont typeface="Arial"/>
                <a:buNone/>
              </a:pPr>
              <a:r>
                <a:t/>
              </a:r>
              <a:endParaRPr b="0" i="0" sz="2900" u="none" cap="none" strike="noStrike">
                <a:solidFill>
                  <a:srgbClr val="000000"/>
                </a:solidFill>
                <a:latin typeface="Open Sans Light"/>
                <a:ea typeface="Open Sans Light"/>
                <a:cs typeface="Open Sans Light"/>
                <a:sym typeface="Open Sans Light"/>
              </a:endParaRPr>
            </a:p>
          </p:txBody>
        </p:sp>
      </p:grpSp>
      <p:sp>
        <p:nvSpPr>
          <p:cNvPr id="356" name="Google Shape;356;g2f82a693b3a_0_390"/>
          <p:cNvSpPr txBox="1"/>
          <p:nvPr/>
        </p:nvSpPr>
        <p:spPr>
          <a:xfrm>
            <a:off x="4948747" y="3195375"/>
            <a:ext cx="259800" cy="207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22125">
            <a:sp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000000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10</a:t>
            </a:r>
            <a:endParaRPr b="0" i="0" sz="1200" u="none" cap="none" strike="noStrike">
              <a:solidFill>
                <a:srgbClr val="000000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grpSp>
        <p:nvGrpSpPr>
          <p:cNvPr id="357" name="Google Shape;357;g2f82a693b3a_0_390"/>
          <p:cNvGrpSpPr/>
          <p:nvPr/>
        </p:nvGrpSpPr>
        <p:grpSpPr>
          <a:xfrm>
            <a:off x="4788971" y="2838619"/>
            <a:ext cx="3116809" cy="594566"/>
            <a:chOff x="3019718" y="1790814"/>
            <a:chExt cx="1965325" cy="375097"/>
          </a:xfrm>
        </p:grpSpPr>
        <p:sp>
          <p:nvSpPr>
            <p:cNvPr id="358" name="Google Shape;358;g2f82a693b3a_0_390"/>
            <p:cNvSpPr/>
            <p:nvPr/>
          </p:nvSpPr>
          <p:spPr>
            <a:xfrm>
              <a:off x="3019718" y="1980966"/>
              <a:ext cx="1019175" cy="184785"/>
            </a:xfrm>
            <a:custGeom>
              <a:rect b="b" l="l" r="r" t="t"/>
              <a:pathLst>
                <a:path extrusionOk="0" h="184785" w="1019175">
                  <a:moveTo>
                    <a:pt x="0" y="184544"/>
                  </a:moveTo>
                  <a:lnTo>
                    <a:pt x="30523" y="36149"/>
                  </a:lnTo>
                  <a:lnTo>
                    <a:pt x="59915" y="2840"/>
                  </a:lnTo>
                  <a:lnTo>
                    <a:pt x="74866" y="0"/>
                  </a:lnTo>
                  <a:lnTo>
                    <a:pt x="943936" y="0"/>
                  </a:lnTo>
                  <a:lnTo>
                    <a:pt x="958887" y="2840"/>
                  </a:lnTo>
                  <a:lnTo>
                    <a:pt x="972212" y="10587"/>
                  </a:lnTo>
                  <a:lnTo>
                    <a:pt x="982485" y="22078"/>
                  </a:lnTo>
                  <a:lnTo>
                    <a:pt x="988280" y="36149"/>
                  </a:lnTo>
                  <a:lnTo>
                    <a:pt x="1018803" y="184544"/>
                  </a:lnTo>
                </a:path>
              </a:pathLst>
            </a:custGeom>
            <a:noFill/>
            <a:ln cap="flat" cmpd="sng" w="9525">
              <a:solidFill>
                <a:srgbClr val="0099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900"/>
                <a:buFont typeface="Arial"/>
                <a:buNone/>
              </a:pPr>
              <a:r>
                <a:t/>
              </a:r>
              <a:endParaRPr b="0" i="0" sz="2900" u="none" cap="none" strike="noStrike">
                <a:solidFill>
                  <a:srgbClr val="000000"/>
                </a:solidFill>
                <a:latin typeface="Open Sans Light"/>
                <a:ea typeface="Open Sans Light"/>
                <a:cs typeface="Open Sans Light"/>
                <a:sym typeface="Open Sans Light"/>
              </a:endParaRPr>
            </a:p>
          </p:txBody>
        </p:sp>
        <p:sp>
          <p:nvSpPr>
            <p:cNvPr id="359" name="Google Shape;359;g2f82a693b3a_0_390"/>
            <p:cNvSpPr/>
            <p:nvPr/>
          </p:nvSpPr>
          <p:spPr>
            <a:xfrm>
              <a:off x="3456568" y="1913846"/>
              <a:ext cx="145200" cy="123600"/>
            </a:xfrm>
            <a:prstGeom prst="rect">
              <a:avLst/>
            </a:prstGeom>
            <a:blipFill rotWithShape="1">
              <a:blip r:embed="rId4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900"/>
                <a:buFont typeface="Arial"/>
                <a:buNone/>
              </a:pPr>
              <a:r>
                <a:t/>
              </a:r>
              <a:endParaRPr b="0" i="0" sz="2900" u="none" cap="none" strike="noStrike">
                <a:solidFill>
                  <a:srgbClr val="000000"/>
                </a:solidFill>
                <a:latin typeface="Open Sans Light"/>
                <a:ea typeface="Open Sans Light"/>
                <a:cs typeface="Open Sans Light"/>
                <a:sym typeface="Open Sans Light"/>
              </a:endParaRPr>
            </a:p>
          </p:txBody>
        </p:sp>
        <p:sp>
          <p:nvSpPr>
            <p:cNvPr id="360" name="Google Shape;360;g2f82a693b3a_0_390"/>
            <p:cNvSpPr/>
            <p:nvPr/>
          </p:nvSpPr>
          <p:spPr>
            <a:xfrm>
              <a:off x="3019718" y="1857936"/>
              <a:ext cx="1965325" cy="307975"/>
            </a:xfrm>
            <a:custGeom>
              <a:rect b="b" l="l" r="r" t="t"/>
              <a:pathLst>
                <a:path extrusionOk="0" h="307975" w="1965325">
                  <a:moveTo>
                    <a:pt x="0" y="307574"/>
                  </a:moveTo>
                  <a:lnTo>
                    <a:pt x="30424" y="61051"/>
                  </a:lnTo>
                  <a:lnTo>
                    <a:pt x="53768" y="17881"/>
                  </a:lnTo>
                  <a:lnTo>
                    <a:pt x="99472" y="0"/>
                  </a:lnTo>
                  <a:lnTo>
                    <a:pt x="1865588" y="0"/>
                  </a:lnTo>
                  <a:lnTo>
                    <a:pt x="1890124" y="4797"/>
                  </a:lnTo>
                  <a:lnTo>
                    <a:pt x="1911291" y="17881"/>
                  </a:lnTo>
                  <a:lnTo>
                    <a:pt x="1926869" y="37287"/>
                  </a:lnTo>
                  <a:lnTo>
                    <a:pt x="1934635" y="61051"/>
                  </a:lnTo>
                  <a:lnTo>
                    <a:pt x="1965060" y="307574"/>
                  </a:lnTo>
                </a:path>
              </a:pathLst>
            </a:custGeom>
            <a:noFill/>
            <a:ln cap="flat" cmpd="sng" w="9525">
              <a:solidFill>
                <a:srgbClr val="0099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900"/>
                <a:buFont typeface="Arial"/>
                <a:buNone/>
              </a:pPr>
              <a:r>
                <a:t/>
              </a:r>
              <a:endParaRPr b="0" i="0" sz="2900" u="none" cap="none" strike="noStrike">
                <a:solidFill>
                  <a:srgbClr val="000000"/>
                </a:solidFill>
                <a:latin typeface="Open Sans Light"/>
                <a:ea typeface="Open Sans Light"/>
                <a:cs typeface="Open Sans Light"/>
                <a:sym typeface="Open Sans Light"/>
              </a:endParaRPr>
            </a:p>
          </p:txBody>
        </p:sp>
        <p:sp>
          <p:nvSpPr>
            <p:cNvPr id="361" name="Google Shape;361;g2f82a693b3a_0_390"/>
            <p:cNvSpPr/>
            <p:nvPr/>
          </p:nvSpPr>
          <p:spPr>
            <a:xfrm>
              <a:off x="3953942" y="1790814"/>
              <a:ext cx="96600" cy="123600"/>
            </a:xfrm>
            <a:prstGeom prst="rect">
              <a:avLst/>
            </a:prstGeom>
            <a:blipFill rotWithShape="1">
              <a:blip r:embed="rId5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900"/>
                <a:buFont typeface="Arial"/>
                <a:buNone/>
              </a:pPr>
              <a:r>
                <a:t/>
              </a:r>
              <a:endParaRPr b="0" i="0" sz="2900" u="none" cap="none" strike="noStrike">
                <a:solidFill>
                  <a:srgbClr val="000000"/>
                </a:solidFill>
                <a:latin typeface="Open Sans Light"/>
                <a:ea typeface="Open Sans Light"/>
                <a:cs typeface="Open Sans Light"/>
                <a:sym typeface="Open Sans Light"/>
              </a:endParaRPr>
            </a:p>
          </p:txBody>
        </p:sp>
      </p:grpSp>
      <p:sp>
        <p:nvSpPr>
          <p:cNvPr id="362" name="Google Shape;362;g2f82a693b3a_0_390"/>
          <p:cNvSpPr txBox="1"/>
          <p:nvPr/>
        </p:nvSpPr>
        <p:spPr>
          <a:xfrm>
            <a:off x="5459325" y="2794775"/>
            <a:ext cx="946800" cy="41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33225">
            <a:spAutoFit/>
          </a:bodyPr>
          <a:lstStyle/>
          <a:p>
            <a:pPr indent="0" lvl="0" marL="812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000000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 9</a:t>
            </a:r>
            <a:endParaRPr b="0" i="0" sz="1200" u="none" cap="none" strike="noStrike">
              <a:solidFill>
                <a:srgbClr val="000000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indent="0" lvl="0" marL="25400" marR="0" rtl="0" algn="l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000000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10</a:t>
            </a:r>
            <a:endParaRPr b="0" i="0" sz="1200" u="none" cap="none" strike="noStrike">
              <a:solidFill>
                <a:srgbClr val="000000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grpSp>
        <p:nvGrpSpPr>
          <p:cNvPr id="363" name="Google Shape;363;g2f82a693b3a_0_390"/>
          <p:cNvGrpSpPr/>
          <p:nvPr/>
        </p:nvGrpSpPr>
        <p:grpSpPr>
          <a:xfrm>
            <a:off x="5383149" y="3708717"/>
            <a:ext cx="2522651" cy="479555"/>
            <a:chOff x="3394200" y="2339737"/>
            <a:chExt cx="1590675" cy="302539"/>
          </a:xfrm>
        </p:grpSpPr>
        <p:sp>
          <p:nvSpPr>
            <p:cNvPr id="364" name="Google Shape;364;g2f82a693b3a_0_390"/>
            <p:cNvSpPr/>
            <p:nvPr/>
          </p:nvSpPr>
          <p:spPr>
            <a:xfrm>
              <a:off x="3394200" y="2339737"/>
              <a:ext cx="644525" cy="123189"/>
            </a:xfrm>
            <a:custGeom>
              <a:rect b="b" l="l" r="r" t="t"/>
              <a:pathLst>
                <a:path extrusionOk="0" h="123189" w="644525">
                  <a:moveTo>
                    <a:pt x="0" y="0"/>
                  </a:moveTo>
                  <a:lnTo>
                    <a:pt x="30704" y="99518"/>
                  </a:lnTo>
                  <a:lnTo>
                    <a:pt x="62564" y="123029"/>
                  </a:lnTo>
                  <a:lnTo>
                    <a:pt x="581757" y="123029"/>
                  </a:lnTo>
                  <a:lnTo>
                    <a:pt x="591905" y="121182"/>
                  </a:lnTo>
                  <a:lnTo>
                    <a:pt x="601280" y="116143"/>
                  </a:lnTo>
                  <a:lnTo>
                    <a:pt x="608859" y="108670"/>
                  </a:lnTo>
                  <a:lnTo>
                    <a:pt x="613616" y="99518"/>
                  </a:lnTo>
                  <a:lnTo>
                    <a:pt x="644321" y="0"/>
                  </a:lnTo>
                </a:path>
              </a:pathLst>
            </a:custGeom>
            <a:noFill/>
            <a:ln cap="flat" cmpd="sng" w="9525">
              <a:solidFill>
                <a:srgbClr val="0099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900"/>
                <a:buFont typeface="Arial"/>
                <a:buNone/>
              </a:pPr>
              <a:r>
                <a:t/>
              </a:r>
              <a:endParaRPr b="0" i="0" sz="2900" u="none" cap="none" strike="noStrike">
                <a:solidFill>
                  <a:srgbClr val="000000"/>
                </a:solidFill>
                <a:latin typeface="Open Sans Light"/>
                <a:ea typeface="Open Sans Light"/>
                <a:cs typeface="Open Sans Light"/>
                <a:sym typeface="Open Sans Light"/>
              </a:endParaRPr>
            </a:p>
          </p:txBody>
        </p:sp>
        <p:sp>
          <p:nvSpPr>
            <p:cNvPr id="365" name="Google Shape;365;g2f82a693b3a_0_390"/>
            <p:cNvSpPr/>
            <p:nvPr/>
          </p:nvSpPr>
          <p:spPr>
            <a:xfrm>
              <a:off x="3643809" y="2395647"/>
              <a:ext cx="145200" cy="123600"/>
            </a:xfrm>
            <a:prstGeom prst="rect">
              <a:avLst/>
            </a:prstGeom>
            <a:blipFill rotWithShape="1">
              <a:blip r:embed="rId6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900"/>
                <a:buFont typeface="Arial"/>
                <a:buNone/>
              </a:pPr>
              <a:r>
                <a:t/>
              </a:r>
              <a:endParaRPr b="0" i="0" sz="2900" u="none" cap="none" strike="noStrike">
                <a:solidFill>
                  <a:srgbClr val="000000"/>
                </a:solidFill>
                <a:latin typeface="Open Sans Light"/>
                <a:ea typeface="Open Sans Light"/>
                <a:cs typeface="Open Sans Light"/>
                <a:sym typeface="Open Sans Light"/>
              </a:endParaRPr>
            </a:p>
          </p:txBody>
        </p:sp>
        <p:sp>
          <p:nvSpPr>
            <p:cNvPr id="366" name="Google Shape;366;g2f82a693b3a_0_390"/>
            <p:cNvSpPr/>
            <p:nvPr/>
          </p:nvSpPr>
          <p:spPr>
            <a:xfrm>
              <a:off x="3394200" y="2339737"/>
              <a:ext cx="1590675" cy="246380"/>
            </a:xfrm>
            <a:custGeom>
              <a:rect b="b" l="l" r="r" t="t"/>
              <a:pathLst>
                <a:path extrusionOk="0" h="246380" w="1590675">
                  <a:moveTo>
                    <a:pt x="0" y="0"/>
                  </a:moveTo>
                  <a:lnTo>
                    <a:pt x="30457" y="197425"/>
                  </a:lnTo>
                  <a:lnTo>
                    <a:pt x="50175" y="231815"/>
                  </a:lnTo>
                  <a:lnTo>
                    <a:pt x="87170" y="246059"/>
                  </a:lnTo>
                  <a:lnTo>
                    <a:pt x="1503408" y="246059"/>
                  </a:lnTo>
                  <a:lnTo>
                    <a:pt x="1523153" y="242237"/>
                  </a:lnTo>
                  <a:lnTo>
                    <a:pt x="1540403" y="231815"/>
                  </a:lnTo>
                  <a:lnTo>
                    <a:pt x="1553334" y="216356"/>
                  </a:lnTo>
                  <a:lnTo>
                    <a:pt x="1560121" y="197425"/>
                  </a:lnTo>
                  <a:lnTo>
                    <a:pt x="1590578" y="0"/>
                  </a:lnTo>
                </a:path>
              </a:pathLst>
            </a:custGeom>
            <a:noFill/>
            <a:ln cap="flat" cmpd="sng" w="9525">
              <a:solidFill>
                <a:srgbClr val="0099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900"/>
                <a:buFont typeface="Arial"/>
                <a:buNone/>
              </a:pPr>
              <a:r>
                <a:t/>
              </a:r>
              <a:endParaRPr b="0" i="0" sz="2900" u="none" cap="none" strike="noStrike">
                <a:solidFill>
                  <a:srgbClr val="000000"/>
                </a:solidFill>
                <a:latin typeface="Open Sans Light"/>
                <a:ea typeface="Open Sans Light"/>
                <a:cs typeface="Open Sans Light"/>
                <a:sym typeface="Open Sans Light"/>
              </a:endParaRPr>
            </a:p>
          </p:txBody>
        </p:sp>
        <p:sp>
          <p:nvSpPr>
            <p:cNvPr id="367" name="Google Shape;367;g2f82a693b3a_0_390"/>
            <p:cNvSpPr/>
            <p:nvPr/>
          </p:nvSpPr>
          <p:spPr>
            <a:xfrm>
              <a:off x="4141183" y="2518676"/>
              <a:ext cx="96600" cy="123600"/>
            </a:xfrm>
            <a:prstGeom prst="rect">
              <a:avLst/>
            </a:prstGeom>
            <a:blipFill rotWithShape="1">
              <a:blip r:embed="rId7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900"/>
                <a:buFont typeface="Arial"/>
                <a:buNone/>
              </a:pPr>
              <a:r>
                <a:t/>
              </a:r>
              <a:endParaRPr b="0" i="0" sz="2900" u="none" cap="none" strike="noStrike">
                <a:solidFill>
                  <a:srgbClr val="000000"/>
                </a:solidFill>
                <a:latin typeface="Open Sans Light"/>
                <a:ea typeface="Open Sans Light"/>
                <a:cs typeface="Open Sans Light"/>
                <a:sym typeface="Open Sans Light"/>
              </a:endParaRPr>
            </a:p>
          </p:txBody>
        </p:sp>
      </p:grpSp>
      <p:sp>
        <p:nvSpPr>
          <p:cNvPr id="368" name="Google Shape;368;g2f82a693b3a_0_390"/>
          <p:cNvSpPr txBox="1"/>
          <p:nvPr/>
        </p:nvSpPr>
        <p:spPr>
          <a:xfrm>
            <a:off x="6585522" y="3959075"/>
            <a:ext cx="155100" cy="207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22125">
            <a:sp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000000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8</a:t>
            </a:r>
            <a:endParaRPr b="0" i="0" sz="1200" u="none" cap="none" strike="noStrike">
              <a:solidFill>
                <a:srgbClr val="000000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grpSp>
        <p:nvGrpSpPr>
          <p:cNvPr id="369" name="Google Shape;369;g2f82a693b3a_0_390"/>
          <p:cNvGrpSpPr/>
          <p:nvPr/>
        </p:nvGrpSpPr>
        <p:grpSpPr>
          <a:xfrm>
            <a:off x="6484956" y="3708717"/>
            <a:ext cx="1420943" cy="284541"/>
            <a:chOff x="4089133" y="2339737"/>
            <a:chExt cx="895985" cy="179510"/>
          </a:xfrm>
        </p:grpSpPr>
        <p:sp>
          <p:nvSpPr>
            <p:cNvPr id="370" name="Google Shape;370;g2f82a693b3a_0_390"/>
            <p:cNvSpPr/>
            <p:nvPr/>
          </p:nvSpPr>
          <p:spPr>
            <a:xfrm>
              <a:off x="4089133" y="2339737"/>
              <a:ext cx="895985" cy="123189"/>
            </a:xfrm>
            <a:custGeom>
              <a:rect b="b" l="l" r="r" t="t"/>
              <a:pathLst>
                <a:path extrusionOk="0" h="123189" w="895985">
                  <a:moveTo>
                    <a:pt x="0" y="0"/>
                  </a:moveTo>
                  <a:lnTo>
                    <a:pt x="30704" y="99518"/>
                  </a:lnTo>
                  <a:lnTo>
                    <a:pt x="62564" y="123029"/>
                  </a:lnTo>
                  <a:lnTo>
                    <a:pt x="833081" y="123029"/>
                  </a:lnTo>
                  <a:lnTo>
                    <a:pt x="843229" y="121182"/>
                  </a:lnTo>
                  <a:lnTo>
                    <a:pt x="852605" y="116143"/>
                  </a:lnTo>
                  <a:lnTo>
                    <a:pt x="860184" y="108670"/>
                  </a:lnTo>
                  <a:lnTo>
                    <a:pt x="864941" y="99518"/>
                  </a:lnTo>
                  <a:lnTo>
                    <a:pt x="895645" y="0"/>
                  </a:lnTo>
                </a:path>
              </a:pathLst>
            </a:custGeom>
            <a:noFill/>
            <a:ln cap="flat" cmpd="sng" w="9525">
              <a:solidFill>
                <a:srgbClr val="0099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900"/>
                <a:buFont typeface="Arial"/>
                <a:buNone/>
              </a:pPr>
              <a:r>
                <a:t/>
              </a:r>
              <a:endParaRPr b="0" i="0" sz="2900" u="none" cap="none" strike="noStrike">
                <a:solidFill>
                  <a:srgbClr val="000000"/>
                </a:solidFill>
                <a:latin typeface="Open Sans Light"/>
                <a:ea typeface="Open Sans Light"/>
                <a:cs typeface="Open Sans Light"/>
                <a:sym typeface="Open Sans Light"/>
              </a:endParaRPr>
            </a:p>
          </p:txBody>
        </p:sp>
        <p:sp>
          <p:nvSpPr>
            <p:cNvPr id="371" name="Google Shape;371;g2f82a693b3a_0_390"/>
            <p:cNvSpPr/>
            <p:nvPr/>
          </p:nvSpPr>
          <p:spPr>
            <a:xfrm>
              <a:off x="4488649" y="2395647"/>
              <a:ext cx="96600" cy="123600"/>
            </a:xfrm>
            <a:prstGeom prst="rect">
              <a:avLst/>
            </a:prstGeom>
            <a:blipFill rotWithShape="1">
              <a:blip r:embed="rId8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900"/>
                <a:buFont typeface="Arial"/>
                <a:buNone/>
              </a:pPr>
              <a:r>
                <a:t/>
              </a:r>
              <a:endParaRPr b="0" i="0" sz="2900" u="none" cap="none" strike="noStrike">
                <a:solidFill>
                  <a:srgbClr val="000000"/>
                </a:solidFill>
                <a:latin typeface="Open Sans Light"/>
                <a:ea typeface="Open Sans Light"/>
                <a:cs typeface="Open Sans Light"/>
                <a:sym typeface="Open Sans Light"/>
              </a:endParaRPr>
            </a:p>
          </p:txBody>
        </p:sp>
      </p:grpSp>
      <p:sp>
        <p:nvSpPr>
          <p:cNvPr id="372" name="Google Shape;372;g2f82a693b3a_0_390"/>
          <p:cNvSpPr txBox="1"/>
          <p:nvPr/>
        </p:nvSpPr>
        <p:spPr>
          <a:xfrm>
            <a:off x="3984575" y="3235775"/>
            <a:ext cx="4725600" cy="698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73150">
            <a:sp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0" i="0" lang="en-US" sz="1700" u="none" cap="none" strike="noStrike">
                <a:solidFill>
                  <a:srgbClr val="000000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The team focus is prevention and education .				</a:t>
            </a:r>
            <a:r>
              <a:rPr b="0" i="0" lang="en-US" sz="1200" u="none" cap="none" strike="noStrike">
                <a:solidFill>
                  <a:srgbClr val="000000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		          </a:t>
            </a:r>
            <a:endParaRPr b="0" i="0" sz="1200" u="none" cap="none" strike="noStrike">
              <a:solidFill>
                <a:srgbClr val="000000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373" name="Google Shape;373;g2f82a693b3a_0_390"/>
          <p:cNvSpPr txBox="1"/>
          <p:nvPr/>
        </p:nvSpPr>
        <p:spPr>
          <a:xfrm>
            <a:off x="5777935" y="3786250"/>
            <a:ext cx="259800" cy="207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22125">
            <a:sp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000000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11</a:t>
            </a:r>
            <a:endParaRPr b="0" i="0" sz="1200" u="none" cap="none" strike="noStrike">
              <a:solidFill>
                <a:srgbClr val="000000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374" name="Google Shape;374;g2f82a693b3a_0_390"/>
          <p:cNvSpPr txBox="1"/>
          <p:nvPr/>
        </p:nvSpPr>
        <p:spPr>
          <a:xfrm>
            <a:off x="7116929" y="3786250"/>
            <a:ext cx="363600" cy="207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22125">
            <a:sp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000000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5</a:t>
            </a:r>
            <a:endParaRPr b="0" i="0" sz="1200" u="none" cap="none" strike="noStrike">
              <a:solidFill>
                <a:srgbClr val="000000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8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g2f82a693b3a_0_377"/>
          <p:cNvSpPr txBox="1"/>
          <p:nvPr/>
        </p:nvSpPr>
        <p:spPr>
          <a:xfrm>
            <a:off x="5855225" y="4747275"/>
            <a:ext cx="2812800" cy="27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8125">
            <a:sp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0" i="0" lang="en-US" sz="1700" u="none" cap="none" strike="noStrike">
                <a:solidFill>
                  <a:schemeClr val="accent5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Hewitt and Manning (2019)</a:t>
            </a:r>
            <a:endParaRPr b="0" i="0" sz="1700" u="none" cap="none" strike="noStrike">
              <a:solidFill>
                <a:schemeClr val="accent5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380" name="Google Shape;380;g2f82a693b3a_0_377"/>
          <p:cNvSpPr txBox="1"/>
          <p:nvPr/>
        </p:nvSpPr>
        <p:spPr>
          <a:xfrm>
            <a:off x="237950" y="1324188"/>
            <a:ext cx="8327400" cy="27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8125">
            <a:spAutoFit/>
          </a:bodyPr>
          <a:lstStyle/>
          <a:p>
            <a:pPr indent="0" lvl="0" marL="4572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0" i="0" lang="en-US" sz="1700" u="none" cap="none" strike="noStrike">
                <a:solidFill>
                  <a:srgbClr val="000000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Approximation of the dependency tree distance:</a:t>
            </a:r>
            <a:endParaRPr b="0" i="0" sz="1700" u="none" cap="none" strike="noStrike">
              <a:solidFill>
                <a:srgbClr val="000000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381" name="Google Shape;381;g2f82a693b3a_0_377"/>
          <p:cNvSpPr txBox="1"/>
          <p:nvPr/>
        </p:nvSpPr>
        <p:spPr>
          <a:xfrm>
            <a:off x="134009" y="4954689"/>
            <a:ext cx="2246700" cy="168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44275">
            <a:sp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-US" sz="800" u="sng" cap="none" strike="noStrik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</a:rPr>
              <a:t>Introduction</a:t>
            </a:r>
            <a:r>
              <a:rPr b="0" i="0" lang="en-US" sz="800" u="none" cap="none" strike="noStrike">
                <a:solidFill>
                  <a:srgbClr val="8C8CAC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0" i="0" lang="en-US" sz="800" u="sng" cap="none" strike="noStrik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</a:rPr>
              <a:t>Experiments</a:t>
            </a:r>
            <a:r>
              <a:rPr b="0" i="0" lang="en-US" sz="800" u="none" cap="none" strike="noStrike">
                <a:solidFill>
                  <a:srgbClr val="191959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0" i="0" lang="en-US" sz="800" u="sng" cap="none" strike="noStrik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</a:rPr>
              <a:t>Next steps</a:t>
            </a:r>
            <a:r>
              <a:rPr b="0" i="0" lang="en-US" sz="800" u="none" cap="none" strike="noStrike">
                <a:solidFill>
                  <a:srgbClr val="8C8CAC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0" i="0" lang="en-US" sz="800" u="sng" cap="none" strike="noStrik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</a:rPr>
              <a:t>Q&amp;A</a:t>
            </a:r>
            <a:endParaRPr b="0" i="0" sz="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2" name="Google Shape;382;g2f82a693b3a_0_377"/>
          <p:cNvSpPr txBox="1"/>
          <p:nvPr>
            <p:ph idx="12" type="sldNum"/>
          </p:nvPr>
        </p:nvSpPr>
        <p:spPr>
          <a:xfrm>
            <a:off x="8595300" y="4920297"/>
            <a:ext cx="548700" cy="22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83" name="Google Shape;383;g2f82a693b3a_0_377"/>
          <p:cNvSpPr txBox="1"/>
          <p:nvPr>
            <p:ph idx="1" type="subTitle"/>
          </p:nvPr>
        </p:nvSpPr>
        <p:spPr>
          <a:xfrm>
            <a:off x="0" y="4920300"/>
            <a:ext cx="2386500" cy="223200"/>
          </a:xfrm>
          <a:prstGeom prst="rect">
            <a:avLst/>
          </a:prstGeom>
          <a:solidFill>
            <a:srgbClr val="F47B20"/>
          </a:solidFill>
          <a:ln>
            <a:noFill/>
          </a:ln>
          <a:effectLst>
            <a:outerShdw blurRad="57150" rotWithShape="0" algn="bl" dir="5400000" dist="19050">
              <a:srgbClr val="000000">
                <a:alpha val="49803"/>
              </a:srgbClr>
            </a:outerShdw>
          </a:effectLst>
        </p:spPr>
        <p:txBody>
          <a:bodyPr anchorCtr="0" anchor="t" bIns="9125" lIns="91425" spcFirstLastPara="1" rIns="91425" wrap="square" tIns="27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solidFill>
                  <a:schemeClr val="lt1"/>
                </a:solidFill>
              </a:rPr>
              <a:t>Latent States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</p:txBody>
      </p:sp>
      <p:sp>
        <p:nvSpPr>
          <p:cNvPr id="384" name="Google Shape;384;g2f82a693b3a_0_377"/>
          <p:cNvSpPr txBox="1"/>
          <p:nvPr>
            <p:ph type="title"/>
          </p:nvPr>
        </p:nvSpPr>
        <p:spPr>
          <a:xfrm>
            <a:off x="0" y="0"/>
            <a:ext cx="9144000" cy="505800"/>
          </a:xfrm>
          <a:prstGeom prst="rect">
            <a:avLst/>
          </a:prstGeom>
          <a:solidFill>
            <a:srgbClr val="EFEFEF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25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b="0" lang="en-US">
                <a:solidFill>
                  <a:srgbClr val="F47A1F"/>
                </a:solidFill>
              </a:rPr>
              <a:t>Structural Probe</a:t>
            </a:r>
            <a:endParaRPr b="0"/>
          </a:p>
        </p:txBody>
      </p:sp>
      <p:pic>
        <p:nvPicPr>
          <p:cNvPr id="385" name="Google Shape;385;g2f82a693b3a_0_37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259663" y="1911750"/>
            <a:ext cx="4641425" cy="362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9" name="Shape 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" name="Google Shape;390;g2f82a693b3a_0_443"/>
          <p:cNvSpPr/>
          <p:nvPr/>
        </p:nvSpPr>
        <p:spPr>
          <a:xfrm>
            <a:off x="3195888" y="712854"/>
            <a:ext cx="2743200" cy="1540800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00"/>
              <a:buFont typeface="Arial"/>
              <a:buNone/>
            </a:pPr>
            <a:r>
              <a:t/>
            </a:r>
            <a:endParaRPr b="0" i="0" sz="2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1" name="Google Shape;391;g2f82a693b3a_0_443"/>
          <p:cNvSpPr txBox="1"/>
          <p:nvPr>
            <p:ph idx="12" type="sldNum"/>
          </p:nvPr>
        </p:nvSpPr>
        <p:spPr>
          <a:xfrm>
            <a:off x="8595300" y="4920297"/>
            <a:ext cx="548700" cy="22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92" name="Google Shape;392;g2f82a693b3a_0_443"/>
          <p:cNvSpPr txBox="1"/>
          <p:nvPr>
            <p:ph idx="1" type="subTitle"/>
          </p:nvPr>
        </p:nvSpPr>
        <p:spPr>
          <a:xfrm>
            <a:off x="0" y="4920300"/>
            <a:ext cx="2386500" cy="223200"/>
          </a:xfrm>
          <a:prstGeom prst="rect">
            <a:avLst/>
          </a:prstGeom>
          <a:solidFill>
            <a:srgbClr val="F47B20"/>
          </a:solidFill>
          <a:ln>
            <a:noFill/>
          </a:ln>
          <a:effectLst>
            <a:outerShdw blurRad="57150" rotWithShape="0" algn="bl" dir="5400000" dist="19050">
              <a:srgbClr val="000000">
                <a:alpha val="49803"/>
              </a:srgbClr>
            </a:outerShdw>
          </a:effectLst>
        </p:spPr>
        <p:txBody>
          <a:bodyPr anchorCtr="0" anchor="t" bIns="9125" lIns="91425" spcFirstLastPara="1" rIns="91425" wrap="square" tIns="27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solidFill>
                  <a:schemeClr val="lt1"/>
                </a:solidFill>
              </a:rPr>
              <a:t>Latent States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</p:txBody>
      </p:sp>
      <p:sp>
        <p:nvSpPr>
          <p:cNvPr id="393" name="Google Shape;393;g2f82a693b3a_0_443"/>
          <p:cNvSpPr txBox="1"/>
          <p:nvPr>
            <p:ph type="title"/>
          </p:nvPr>
        </p:nvSpPr>
        <p:spPr>
          <a:xfrm>
            <a:off x="0" y="0"/>
            <a:ext cx="9144000" cy="505800"/>
          </a:xfrm>
          <a:prstGeom prst="rect">
            <a:avLst/>
          </a:prstGeom>
          <a:solidFill>
            <a:srgbClr val="EFEFEF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25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b="0" lang="en-US">
                <a:solidFill>
                  <a:srgbClr val="F47A1F"/>
                </a:solidFill>
              </a:rPr>
              <a:t>Structural Probe</a:t>
            </a:r>
            <a:endParaRPr b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7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" name="Google Shape;398;g2f82a693b3a_0_450"/>
          <p:cNvSpPr txBox="1"/>
          <p:nvPr/>
        </p:nvSpPr>
        <p:spPr>
          <a:xfrm>
            <a:off x="80180" y="42351"/>
            <a:ext cx="3837900" cy="366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27150">
            <a:sp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t/>
            </a:r>
            <a:endParaRPr b="0" i="0" sz="2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9" name="Google Shape;399;g2f82a693b3a_0_450"/>
          <p:cNvSpPr/>
          <p:nvPr/>
        </p:nvSpPr>
        <p:spPr>
          <a:xfrm>
            <a:off x="3195888" y="712854"/>
            <a:ext cx="2743200" cy="1540800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00"/>
              <a:buFont typeface="Arial"/>
              <a:buNone/>
            </a:pPr>
            <a:r>
              <a:t/>
            </a:r>
            <a:endParaRPr b="0" i="0" sz="2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0" name="Google Shape;400;g2f82a693b3a_0_450"/>
          <p:cNvSpPr/>
          <p:nvPr/>
        </p:nvSpPr>
        <p:spPr>
          <a:xfrm>
            <a:off x="2956533" y="2831110"/>
            <a:ext cx="3222000" cy="1540800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00"/>
              <a:buFont typeface="Arial"/>
              <a:buNone/>
            </a:pPr>
            <a:r>
              <a:t/>
            </a:r>
            <a:endParaRPr b="0" i="0" sz="2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1" name="Google Shape;401;g2f82a693b3a_0_450"/>
          <p:cNvSpPr txBox="1"/>
          <p:nvPr/>
        </p:nvSpPr>
        <p:spPr>
          <a:xfrm>
            <a:off x="134009" y="4954689"/>
            <a:ext cx="2246700" cy="168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44275">
            <a:sp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-US" sz="800" u="sng" cap="none" strike="noStrik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</a:rPr>
              <a:t>Introduction</a:t>
            </a:r>
            <a:r>
              <a:rPr b="0" i="0" lang="en-US" sz="800" u="none" cap="none" strike="noStrike">
                <a:solidFill>
                  <a:srgbClr val="8C8CAC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0" i="0" lang="en-US" sz="800" u="sng" cap="none" strike="noStrik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</a:rPr>
              <a:t>Experiments</a:t>
            </a:r>
            <a:r>
              <a:rPr b="0" i="0" lang="en-US" sz="800" u="none" cap="none" strike="noStrike">
                <a:solidFill>
                  <a:srgbClr val="191959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0" i="0" lang="en-US" sz="800" u="sng" cap="none" strike="noStrik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</a:rPr>
              <a:t>Next steps</a:t>
            </a:r>
            <a:r>
              <a:rPr b="0" i="0" lang="en-US" sz="800" u="none" cap="none" strike="noStrike">
                <a:solidFill>
                  <a:srgbClr val="8C8CAC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0" i="0" lang="en-US" sz="800" u="sng" cap="none" strike="noStrik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</a:rPr>
              <a:t>Q&amp;A</a:t>
            </a:r>
            <a:endParaRPr b="0" i="0" sz="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2" name="Google Shape;402;g2f82a693b3a_0_450"/>
          <p:cNvSpPr txBox="1"/>
          <p:nvPr>
            <p:ph idx="12" type="sldNum"/>
          </p:nvPr>
        </p:nvSpPr>
        <p:spPr>
          <a:xfrm>
            <a:off x="8595300" y="4920297"/>
            <a:ext cx="548700" cy="22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403" name="Google Shape;403;g2f82a693b3a_0_450"/>
          <p:cNvSpPr txBox="1"/>
          <p:nvPr>
            <p:ph idx="1" type="subTitle"/>
          </p:nvPr>
        </p:nvSpPr>
        <p:spPr>
          <a:xfrm>
            <a:off x="0" y="4920300"/>
            <a:ext cx="2386500" cy="223200"/>
          </a:xfrm>
          <a:prstGeom prst="rect">
            <a:avLst/>
          </a:prstGeom>
          <a:solidFill>
            <a:srgbClr val="F47B20"/>
          </a:solidFill>
          <a:ln>
            <a:noFill/>
          </a:ln>
          <a:effectLst>
            <a:outerShdw blurRad="57150" rotWithShape="0" algn="bl" dir="5400000" dist="19050">
              <a:srgbClr val="000000">
                <a:alpha val="49803"/>
              </a:srgbClr>
            </a:outerShdw>
          </a:effectLst>
        </p:spPr>
        <p:txBody>
          <a:bodyPr anchorCtr="0" anchor="t" bIns="9125" lIns="91425" spcFirstLastPara="1" rIns="91425" wrap="square" tIns="27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solidFill>
                  <a:schemeClr val="lt1"/>
                </a:solidFill>
              </a:rPr>
              <a:t>Latent States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</p:txBody>
      </p:sp>
      <p:sp>
        <p:nvSpPr>
          <p:cNvPr id="404" name="Google Shape;404;g2f82a693b3a_0_450"/>
          <p:cNvSpPr txBox="1"/>
          <p:nvPr>
            <p:ph type="title"/>
          </p:nvPr>
        </p:nvSpPr>
        <p:spPr>
          <a:xfrm>
            <a:off x="0" y="0"/>
            <a:ext cx="9144000" cy="505800"/>
          </a:xfrm>
          <a:prstGeom prst="rect">
            <a:avLst/>
          </a:prstGeom>
          <a:solidFill>
            <a:srgbClr val="EFEFEF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25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b="0" lang="en-US" u="sng">
                <a:solidFill>
                  <a:srgbClr val="F47A1F"/>
                </a:solidFill>
              </a:rPr>
              <a:t>Orthogonal </a:t>
            </a:r>
            <a:r>
              <a:rPr b="0" lang="en-US">
                <a:solidFill>
                  <a:srgbClr val="F47A1F"/>
                </a:solidFill>
              </a:rPr>
              <a:t>Structural Probe</a:t>
            </a:r>
            <a:endParaRPr b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8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Google Shape;409;g2f82a693b3a_0_460"/>
          <p:cNvSpPr txBox="1"/>
          <p:nvPr/>
        </p:nvSpPr>
        <p:spPr>
          <a:xfrm>
            <a:off x="80180" y="42351"/>
            <a:ext cx="3837900" cy="366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27150">
            <a:sp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t/>
            </a:r>
            <a:endParaRPr b="0" i="0" sz="2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0" name="Google Shape;410;g2f82a693b3a_0_460"/>
          <p:cNvSpPr/>
          <p:nvPr/>
        </p:nvSpPr>
        <p:spPr>
          <a:xfrm>
            <a:off x="1416895" y="906251"/>
            <a:ext cx="6241200" cy="3581700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00"/>
              <a:buFont typeface="Arial"/>
              <a:buNone/>
            </a:pPr>
            <a:r>
              <a:t/>
            </a:r>
            <a:endParaRPr b="0" i="0" sz="2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1" name="Google Shape;411;g2f82a693b3a_0_460"/>
          <p:cNvSpPr txBox="1"/>
          <p:nvPr/>
        </p:nvSpPr>
        <p:spPr>
          <a:xfrm>
            <a:off x="134009" y="4954689"/>
            <a:ext cx="2246700" cy="168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44275">
            <a:sp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-US" sz="800" u="sng" cap="none" strike="noStrik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</a:rPr>
              <a:t>Introduction</a:t>
            </a:r>
            <a:r>
              <a:rPr b="0" i="0" lang="en-US" sz="800" u="none" cap="none" strike="noStrike">
                <a:solidFill>
                  <a:srgbClr val="8C8CAC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0" i="0" lang="en-US" sz="800" u="sng" cap="none" strike="noStrik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</a:rPr>
              <a:t>Experiments</a:t>
            </a:r>
            <a:r>
              <a:rPr b="0" i="0" lang="en-US" sz="800" u="none" cap="none" strike="noStrike">
                <a:solidFill>
                  <a:srgbClr val="191959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0" i="0" lang="en-US" sz="800" u="sng" cap="none" strike="noStrik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</a:rPr>
              <a:t>Next steps</a:t>
            </a:r>
            <a:r>
              <a:rPr b="0" i="0" lang="en-US" sz="800" u="none" cap="none" strike="noStrike">
                <a:solidFill>
                  <a:srgbClr val="8C8CAC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0" i="0" lang="en-US" sz="800" u="sng" cap="none" strike="noStrik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</a:rPr>
              <a:t>Q&amp;A</a:t>
            </a:r>
            <a:endParaRPr b="0" i="0" sz="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2" name="Google Shape;412;g2f82a693b3a_0_460"/>
          <p:cNvSpPr txBox="1"/>
          <p:nvPr>
            <p:ph idx="12" type="sldNum"/>
          </p:nvPr>
        </p:nvSpPr>
        <p:spPr>
          <a:xfrm>
            <a:off x="8595300" y="4920297"/>
            <a:ext cx="548700" cy="22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413" name="Google Shape;413;g2f82a693b3a_0_460"/>
          <p:cNvSpPr txBox="1"/>
          <p:nvPr>
            <p:ph idx="1" type="subTitle"/>
          </p:nvPr>
        </p:nvSpPr>
        <p:spPr>
          <a:xfrm>
            <a:off x="0" y="4920300"/>
            <a:ext cx="2386500" cy="223200"/>
          </a:xfrm>
          <a:prstGeom prst="rect">
            <a:avLst/>
          </a:prstGeom>
          <a:solidFill>
            <a:srgbClr val="F47B20"/>
          </a:solidFill>
          <a:ln>
            <a:noFill/>
          </a:ln>
          <a:effectLst>
            <a:outerShdw blurRad="57150" rotWithShape="0" algn="bl" dir="5400000" dist="19050">
              <a:srgbClr val="000000">
                <a:alpha val="49803"/>
              </a:srgbClr>
            </a:outerShdw>
          </a:effectLst>
        </p:spPr>
        <p:txBody>
          <a:bodyPr anchorCtr="0" anchor="t" bIns="9125" lIns="91425" spcFirstLastPara="1" rIns="91425" wrap="square" tIns="27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solidFill>
                  <a:schemeClr val="lt1"/>
                </a:solidFill>
              </a:rPr>
              <a:t>Latent States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</p:txBody>
      </p:sp>
      <p:sp>
        <p:nvSpPr>
          <p:cNvPr id="414" name="Google Shape;414;g2f82a693b3a_0_460"/>
          <p:cNvSpPr txBox="1"/>
          <p:nvPr>
            <p:ph type="title"/>
          </p:nvPr>
        </p:nvSpPr>
        <p:spPr>
          <a:xfrm>
            <a:off x="0" y="0"/>
            <a:ext cx="9144000" cy="505800"/>
          </a:xfrm>
          <a:prstGeom prst="rect">
            <a:avLst/>
          </a:prstGeom>
          <a:solidFill>
            <a:srgbClr val="EFEFEF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25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en-US" u="sng">
                <a:solidFill>
                  <a:srgbClr val="F47A1F"/>
                </a:solidFill>
              </a:rPr>
              <a:t>Orthogonal </a:t>
            </a:r>
            <a:r>
              <a:rPr lang="en-US">
                <a:solidFill>
                  <a:srgbClr val="F47A1F"/>
                </a:solidFill>
              </a:rPr>
              <a:t>Structural Probe</a:t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8" name="Shape 4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" name="Google Shape;419;g2f82f760970_1_311"/>
          <p:cNvSpPr txBox="1"/>
          <p:nvPr/>
        </p:nvSpPr>
        <p:spPr>
          <a:xfrm>
            <a:off x="80180" y="42351"/>
            <a:ext cx="2263800" cy="366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27150">
            <a:sp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t/>
            </a:r>
            <a:endParaRPr b="0" i="0" sz="2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0" name="Google Shape;420;g2f82f760970_1_311"/>
          <p:cNvSpPr/>
          <p:nvPr/>
        </p:nvSpPr>
        <p:spPr>
          <a:xfrm>
            <a:off x="6050680" y="659835"/>
            <a:ext cx="1152900" cy="2750100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00"/>
              <a:buFont typeface="Arial"/>
              <a:buNone/>
            </a:pPr>
            <a:r>
              <a:t/>
            </a:r>
            <a:endParaRPr b="0" i="0" sz="2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1" name="Google Shape;421;g2f82f760970_1_311"/>
          <p:cNvSpPr txBox="1"/>
          <p:nvPr/>
        </p:nvSpPr>
        <p:spPr>
          <a:xfrm>
            <a:off x="134009" y="4954689"/>
            <a:ext cx="2246700" cy="168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44275">
            <a:sp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-US" sz="800" u="sng" cap="none" strike="noStrik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</a:rPr>
              <a:t>Introduction</a:t>
            </a:r>
            <a:r>
              <a:rPr b="0" i="0" lang="en-US" sz="800" u="none" cap="none" strike="noStrike">
                <a:solidFill>
                  <a:srgbClr val="8C8CAC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0" i="0" lang="en-US" sz="800" u="sng" cap="none" strike="noStrik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</a:rPr>
              <a:t>Experiments</a:t>
            </a:r>
            <a:r>
              <a:rPr b="0" i="0" lang="en-US" sz="800" u="none" cap="none" strike="noStrike">
                <a:solidFill>
                  <a:srgbClr val="191959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0" i="0" lang="en-US" sz="800" u="sng" cap="none" strike="noStrik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</a:rPr>
              <a:t>Next steps</a:t>
            </a:r>
            <a:r>
              <a:rPr b="0" i="0" lang="en-US" sz="800" u="none" cap="none" strike="noStrike">
                <a:solidFill>
                  <a:srgbClr val="8C8CAC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0" i="0" lang="en-US" sz="800" u="sng" cap="none" strike="noStrik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</a:rPr>
              <a:t>Q&amp;A</a:t>
            </a:r>
            <a:endParaRPr b="0" i="0" sz="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2" name="Google Shape;422;g2f82f760970_1_311"/>
          <p:cNvSpPr txBox="1"/>
          <p:nvPr>
            <p:ph idx="12" type="sldNum"/>
          </p:nvPr>
        </p:nvSpPr>
        <p:spPr>
          <a:xfrm>
            <a:off x="8595300" y="4920297"/>
            <a:ext cx="548700" cy="22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423" name="Google Shape;423;g2f82f760970_1_311"/>
          <p:cNvSpPr txBox="1"/>
          <p:nvPr>
            <p:ph idx="1" type="subTitle"/>
          </p:nvPr>
        </p:nvSpPr>
        <p:spPr>
          <a:xfrm>
            <a:off x="0" y="4920300"/>
            <a:ext cx="2386500" cy="223200"/>
          </a:xfrm>
          <a:prstGeom prst="rect">
            <a:avLst/>
          </a:prstGeom>
          <a:solidFill>
            <a:srgbClr val="F47B20"/>
          </a:solidFill>
          <a:ln>
            <a:noFill/>
          </a:ln>
          <a:effectLst>
            <a:outerShdw blurRad="57150" rotWithShape="0" algn="bl" dir="5400000" dist="19050">
              <a:srgbClr val="000000">
                <a:alpha val="49803"/>
              </a:srgbClr>
            </a:outerShdw>
          </a:effectLst>
        </p:spPr>
        <p:txBody>
          <a:bodyPr anchorCtr="0" anchor="t" bIns="9125" lIns="91425" spcFirstLastPara="1" rIns="91425" wrap="square" tIns="27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solidFill>
                  <a:schemeClr val="lt1"/>
                </a:solidFill>
              </a:rPr>
              <a:t>Latent States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</p:txBody>
      </p:sp>
      <p:sp>
        <p:nvSpPr>
          <p:cNvPr id="424" name="Google Shape;424;g2f82f760970_1_311"/>
          <p:cNvSpPr txBox="1"/>
          <p:nvPr>
            <p:ph type="title"/>
          </p:nvPr>
        </p:nvSpPr>
        <p:spPr>
          <a:xfrm>
            <a:off x="0" y="0"/>
            <a:ext cx="9144000" cy="505800"/>
          </a:xfrm>
          <a:prstGeom prst="rect">
            <a:avLst/>
          </a:prstGeom>
          <a:solidFill>
            <a:srgbClr val="EFEFEF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25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en-US">
                <a:solidFill>
                  <a:srgbClr val="F47A1F"/>
                </a:solidFill>
              </a:rPr>
              <a:t>Disentanglement</a:t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8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" name="Google Shape;429;g2f82f760970_1_298"/>
          <p:cNvSpPr txBox="1"/>
          <p:nvPr/>
        </p:nvSpPr>
        <p:spPr>
          <a:xfrm>
            <a:off x="80180" y="42351"/>
            <a:ext cx="2263800" cy="366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27150">
            <a:sp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t/>
            </a:r>
            <a:endParaRPr b="0" i="0" sz="2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0" name="Google Shape;430;g2f82f760970_1_298"/>
          <p:cNvSpPr/>
          <p:nvPr/>
        </p:nvSpPr>
        <p:spPr>
          <a:xfrm>
            <a:off x="1872525" y="659835"/>
            <a:ext cx="5363400" cy="3981300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00"/>
              <a:buFont typeface="Arial"/>
              <a:buNone/>
            </a:pPr>
            <a:r>
              <a:t/>
            </a:r>
            <a:endParaRPr b="0" i="0" sz="2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1" name="Google Shape;431;g2f82f760970_1_298"/>
          <p:cNvSpPr txBox="1"/>
          <p:nvPr/>
        </p:nvSpPr>
        <p:spPr>
          <a:xfrm>
            <a:off x="134009" y="4954689"/>
            <a:ext cx="2246700" cy="168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44275">
            <a:sp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-US" sz="800" u="sng" cap="none" strike="noStrik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</a:rPr>
              <a:t>Introduction</a:t>
            </a:r>
            <a:r>
              <a:rPr b="0" i="0" lang="en-US" sz="800" u="none" cap="none" strike="noStrike">
                <a:solidFill>
                  <a:srgbClr val="8C8CAC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0" i="0" lang="en-US" sz="800" u="sng" cap="none" strike="noStrik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</a:rPr>
              <a:t>Experiments</a:t>
            </a:r>
            <a:r>
              <a:rPr b="0" i="0" lang="en-US" sz="800" u="none" cap="none" strike="noStrike">
                <a:solidFill>
                  <a:srgbClr val="191959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0" i="0" lang="en-US" sz="800" u="sng" cap="none" strike="noStrik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</a:rPr>
              <a:t>Next steps</a:t>
            </a:r>
            <a:r>
              <a:rPr b="0" i="0" lang="en-US" sz="800" u="none" cap="none" strike="noStrike">
                <a:solidFill>
                  <a:srgbClr val="8C8CAC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0" i="0" lang="en-US" sz="800" u="sng" cap="none" strike="noStrik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</a:rPr>
              <a:t>Q&amp;A</a:t>
            </a:r>
            <a:endParaRPr b="0" i="0" sz="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2" name="Google Shape;432;g2f82f760970_1_298"/>
          <p:cNvSpPr txBox="1"/>
          <p:nvPr>
            <p:ph idx="12" type="sldNum"/>
          </p:nvPr>
        </p:nvSpPr>
        <p:spPr>
          <a:xfrm>
            <a:off x="8595300" y="4920297"/>
            <a:ext cx="548700" cy="22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433" name="Google Shape;433;g2f82f760970_1_298"/>
          <p:cNvSpPr txBox="1"/>
          <p:nvPr>
            <p:ph idx="1" type="subTitle"/>
          </p:nvPr>
        </p:nvSpPr>
        <p:spPr>
          <a:xfrm>
            <a:off x="0" y="4920300"/>
            <a:ext cx="2386500" cy="223200"/>
          </a:xfrm>
          <a:prstGeom prst="rect">
            <a:avLst/>
          </a:prstGeom>
          <a:solidFill>
            <a:srgbClr val="F47B20"/>
          </a:solidFill>
          <a:ln>
            <a:noFill/>
          </a:ln>
          <a:effectLst>
            <a:outerShdw blurRad="57150" rotWithShape="0" algn="bl" dir="5400000" dist="19050">
              <a:srgbClr val="000000">
                <a:alpha val="49803"/>
              </a:srgbClr>
            </a:outerShdw>
          </a:effectLst>
        </p:spPr>
        <p:txBody>
          <a:bodyPr anchorCtr="0" anchor="t" bIns="9125" lIns="91425" spcFirstLastPara="1" rIns="91425" wrap="square" tIns="27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solidFill>
                  <a:schemeClr val="lt1"/>
                </a:solidFill>
              </a:rPr>
              <a:t>Latent States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</p:txBody>
      </p:sp>
      <p:sp>
        <p:nvSpPr>
          <p:cNvPr id="434" name="Google Shape;434;g2f82f760970_1_298"/>
          <p:cNvSpPr txBox="1"/>
          <p:nvPr>
            <p:ph type="title"/>
          </p:nvPr>
        </p:nvSpPr>
        <p:spPr>
          <a:xfrm>
            <a:off x="0" y="0"/>
            <a:ext cx="9144000" cy="505800"/>
          </a:xfrm>
          <a:prstGeom prst="rect">
            <a:avLst/>
          </a:prstGeom>
          <a:solidFill>
            <a:srgbClr val="EFEFEF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-US"/>
              <a:t>Disentanglement</a:t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8" name="Shape 4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9" name="Google Shape;439;g2f82a693b3a_0_487"/>
          <p:cNvSpPr txBox="1"/>
          <p:nvPr/>
        </p:nvSpPr>
        <p:spPr>
          <a:xfrm>
            <a:off x="2140749" y="2273264"/>
            <a:ext cx="169200" cy="118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26175">
            <a:sp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b="0" i="0" lang="en-US" sz="6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200</a:t>
            </a:r>
            <a:endParaRPr b="0" i="0" sz="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0" name="Google Shape;440;g2f82a693b3a_0_487"/>
          <p:cNvSpPr txBox="1"/>
          <p:nvPr/>
        </p:nvSpPr>
        <p:spPr>
          <a:xfrm>
            <a:off x="2644265" y="2273264"/>
            <a:ext cx="169200" cy="118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26175">
            <a:sp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b="0" i="0" lang="en-US" sz="6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400</a:t>
            </a:r>
            <a:endParaRPr b="0" i="0" sz="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1" name="Google Shape;441;g2f82a693b3a_0_487"/>
          <p:cNvSpPr txBox="1"/>
          <p:nvPr/>
        </p:nvSpPr>
        <p:spPr>
          <a:xfrm>
            <a:off x="3147783" y="2273264"/>
            <a:ext cx="169200" cy="118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26175">
            <a:sp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b="0" i="0" lang="en-US" sz="6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600</a:t>
            </a:r>
            <a:endParaRPr b="0" i="0" sz="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2" name="Google Shape;442;g2f82a693b3a_0_487"/>
          <p:cNvSpPr txBox="1"/>
          <p:nvPr/>
        </p:nvSpPr>
        <p:spPr>
          <a:xfrm>
            <a:off x="3651291" y="2273264"/>
            <a:ext cx="169200" cy="118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26175">
            <a:sp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b="0" i="0" lang="en-US" sz="6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800</a:t>
            </a:r>
            <a:endParaRPr b="0" i="0" sz="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3" name="Google Shape;443;g2f82a693b3a_0_487"/>
          <p:cNvSpPr txBox="1"/>
          <p:nvPr/>
        </p:nvSpPr>
        <p:spPr>
          <a:xfrm>
            <a:off x="4133419" y="2273264"/>
            <a:ext cx="211500" cy="118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26175">
            <a:sp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b="0" i="0" lang="en-US" sz="6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1000</a:t>
            </a:r>
            <a:endParaRPr b="0" i="0" sz="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4" name="Google Shape;444;g2f82a693b3a_0_487"/>
          <p:cNvSpPr txBox="1"/>
          <p:nvPr/>
        </p:nvSpPr>
        <p:spPr>
          <a:xfrm>
            <a:off x="1466726" y="2224718"/>
            <a:ext cx="337500" cy="180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26175">
            <a:spAutoFit/>
          </a:bodyPr>
          <a:lstStyle/>
          <a:p>
            <a:pPr indent="0" lvl="0" marL="635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b="0" i="0" lang="en-US" sz="6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0 </a:t>
            </a:r>
            <a:r>
              <a:rPr b="0" baseline="-25000" i="0" lang="en-US" sz="10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0</a:t>
            </a:r>
            <a:endParaRPr b="0" baseline="-25000" i="0" sz="1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5" name="Google Shape;445;g2f82a693b3a_0_487"/>
          <p:cNvSpPr txBox="1"/>
          <p:nvPr/>
        </p:nvSpPr>
        <p:spPr>
          <a:xfrm>
            <a:off x="1507008" y="1937195"/>
            <a:ext cx="83700" cy="118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26175">
            <a:sp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b="0" i="0" lang="en-US" sz="6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5</a:t>
            </a:r>
            <a:endParaRPr b="0" i="0" sz="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6" name="Google Shape;446;g2f82a693b3a_0_487"/>
          <p:cNvSpPr txBox="1"/>
          <p:nvPr/>
        </p:nvSpPr>
        <p:spPr>
          <a:xfrm>
            <a:off x="1464079" y="1649672"/>
            <a:ext cx="126000" cy="118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26175">
            <a:sp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b="0" i="0" lang="en-US" sz="6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10</a:t>
            </a:r>
            <a:endParaRPr b="0" i="0" sz="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7" name="Google Shape;447;g2f82a693b3a_0_487"/>
          <p:cNvSpPr txBox="1"/>
          <p:nvPr/>
        </p:nvSpPr>
        <p:spPr>
          <a:xfrm>
            <a:off x="1464079" y="1362157"/>
            <a:ext cx="126000" cy="118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26175">
            <a:sp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b="0" i="0" lang="en-US" sz="6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15</a:t>
            </a:r>
            <a:endParaRPr b="0" i="0" sz="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8" name="Google Shape;448;g2f82a693b3a_0_487"/>
          <p:cNvSpPr txBox="1"/>
          <p:nvPr/>
        </p:nvSpPr>
        <p:spPr>
          <a:xfrm>
            <a:off x="1464079" y="1074634"/>
            <a:ext cx="126000" cy="118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26175">
            <a:sp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b="0" i="0" lang="en-US" sz="6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20</a:t>
            </a:r>
            <a:endParaRPr b="0" i="0" sz="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9" name="Google Shape;449;g2f82a693b3a_0_487"/>
          <p:cNvSpPr txBox="1"/>
          <p:nvPr/>
        </p:nvSpPr>
        <p:spPr>
          <a:xfrm>
            <a:off x="1464079" y="787112"/>
            <a:ext cx="126000" cy="118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26175">
            <a:sp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b="0" i="0" lang="en-US" sz="6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25</a:t>
            </a:r>
            <a:endParaRPr b="0" i="0" sz="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50" name="Google Shape;450;g2f82a693b3a_0_487"/>
          <p:cNvGrpSpPr/>
          <p:nvPr/>
        </p:nvGrpSpPr>
        <p:grpSpPr>
          <a:xfrm>
            <a:off x="1595658" y="789378"/>
            <a:ext cx="2824765" cy="1510177"/>
            <a:chOff x="1006153" y="497999"/>
            <a:chExt cx="1781175" cy="952733"/>
          </a:xfrm>
        </p:grpSpPr>
        <p:sp>
          <p:nvSpPr>
            <p:cNvPr id="451" name="Google Shape;451;g2f82a693b3a_0_487"/>
            <p:cNvSpPr/>
            <p:nvPr/>
          </p:nvSpPr>
          <p:spPr>
            <a:xfrm>
              <a:off x="1087107" y="1087513"/>
              <a:ext cx="889000" cy="363219"/>
            </a:xfrm>
            <a:custGeom>
              <a:rect b="b" l="l" r="r" t="t"/>
              <a:pathLst>
                <a:path extrusionOk="0" h="363219" w="889000">
                  <a:moveTo>
                    <a:pt x="15875" y="326491"/>
                  </a:moveTo>
                  <a:lnTo>
                    <a:pt x="0" y="326491"/>
                  </a:lnTo>
                  <a:lnTo>
                    <a:pt x="0" y="362775"/>
                  </a:lnTo>
                  <a:lnTo>
                    <a:pt x="15875" y="362775"/>
                  </a:lnTo>
                  <a:lnTo>
                    <a:pt x="15875" y="326491"/>
                  </a:lnTo>
                  <a:close/>
                </a:path>
                <a:path extrusionOk="0" h="363219" w="889000">
                  <a:moveTo>
                    <a:pt x="254000" y="72555"/>
                  </a:moveTo>
                  <a:lnTo>
                    <a:pt x="238125" y="72555"/>
                  </a:lnTo>
                  <a:lnTo>
                    <a:pt x="238125" y="36271"/>
                  </a:lnTo>
                  <a:lnTo>
                    <a:pt x="222250" y="36271"/>
                  </a:lnTo>
                  <a:lnTo>
                    <a:pt x="222250" y="0"/>
                  </a:lnTo>
                  <a:lnTo>
                    <a:pt x="206375" y="0"/>
                  </a:lnTo>
                  <a:lnTo>
                    <a:pt x="206375" y="145110"/>
                  </a:lnTo>
                  <a:lnTo>
                    <a:pt x="190500" y="145110"/>
                  </a:lnTo>
                  <a:lnTo>
                    <a:pt x="190500" y="326491"/>
                  </a:lnTo>
                  <a:lnTo>
                    <a:pt x="174625" y="326491"/>
                  </a:lnTo>
                  <a:lnTo>
                    <a:pt x="158750" y="326491"/>
                  </a:lnTo>
                  <a:lnTo>
                    <a:pt x="158750" y="253949"/>
                  </a:lnTo>
                  <a:lnTo>
                    <a:pt x="142875" y="253949"/>
                  </a:lnTo>
                  <a:lnTo>
                    <a:pt x="142875" y="326491"/>
                  </a:lnTo>
                  <a:lnTo>
                    <a:pt x="127000" y="326491"/>
                  </a:lnTo>
                  <a:lnTo>
                    <a:pt x="127000" y="362775"/>
                  </a:lnTo>
                  <a:lnTo>
                    <a:pt x="142875" y="362775"/>
                  </a:lnTo>
                  <a:lnTo>
                    <a:pt x="158750" y="362775"/>
                  </a:lnTo>
                  <a:lnTo>
                    <a:pt x="254000" y="362775"/>
                  </a:lnTo>
                  <a:lnTo>
                    <a:pt x="254000" y="72555"/>
                  </a:lnTo>
                  <a:close/>
                </a:path>
                <a:path extrusionOk="0" h="363219" w="889000">
                  <a:moveTo>
                    <a:pt x="301612" y="326491"/>
                  </a:moveTo>
                  <a:lnTo>
                    <a:pt x="285750" y="326491"/>
                  </a:lnTo>
                  <a:lnTo>
                    <a:pt x="285750" y="290220"/>
                  </a:lnTo>
                  <a:lnTo>
                    <a:pt x="269875" y="290220"/>
                  </a:lnTo>
                  <a:lnTo>
                    <a:pt x="269875" y="362775"/>
                  </a:lnTo>
                  <a:lnTo>
                    <a:pt x="285750" y="362775"/>
                  </a:lnTo>
                  <a:lnTo>
                    <a:pt x="301612" y="362775"/>
                  </a:lnTo>
                  <a:lnTo>
                    <a:pt x="301612" y="326491"/>
                  </a:lnTo>
                  <a:close/>
                </a:path>
                <a:path extrusionOk="0" h="363219" w="889000">
                  <a:moveTo>
                    <a:pt x="349237" y="326491"/>
                  </a:moveTo>
                  <a:lnTo>
                    <a:pt x="333362" y="326491"/>
                  </a:lnTo>
                  <a:lnTo>
                    <a:pt x="317500" y="326491"/>
                  </a:lnTo>
                  <a:lnTo>
                    <a:pt x="317500" y="362775"/>
                  </a:lnTo>
                  <a:lnTo>
                    <a:pt x="333362" y="362775"/>
                  </a:lnTo>
                  <a:lnTo>
                    <a:pt x="349237" y="362775"/>
                  </a:lnTo>
                  <a:lnTo>
                    <a:pt x="349237" y="326491"/>
                  </a:lnTo>
                  <a:close/>
                </a:path>
                <a:path extrusionOk="0" h="363219" w="889000">
                  <a:moveTo>
                    <a:pt x="888987" y="326491"/>
                  </a:moveTo>
                  <a:lnTo>
                    <a:pt x="873112" y="326491"/>
                  </a:lnTo>
                  <a:lnTo>
                    <a:pt x="873112" y="362775"/>
                  </a:lnTo>
                  <a:lnTo>
                    <a:pt x="888987" y="362775"/>
                  </a:lnTo>
                  <a:lnTo>
                    <a:pt x="888987" y="326491"/>
                  </a:lnTo>
                  <a:close/>
                </a:path>
              </a:pathLst>
            </a:custGeom>
            <a:solidFill>
              <a:srgbClr val="8FED8F">
                <a:alpha val="89411"/>
              </a:srgbClr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900"/>
                <a:buFont typeface="Arial"/>
                <a:buNone/>
              </a:pPr>
              <a:r>
                <a:t/>
              </a:r>
              <a:endParaRPr b="0" i="0" sz="2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2" name="Google Shape;452;g2f82a693b3a_0_487"/>
            <p:cNvSpPr/>
            <p:nvPr/>
          </p:nvSpPr>
          <p:spPr>
            <a:xfrm>
              <a:off x="1102982" y="724738"/>
              <a:ext cx="968375" cy="725805"/>
            </a:xfrm>
            <a:custGeom>
              <a:rect b="b" l="l" r="r" t="t"/>
              <a:pathLst>
                <a:path extrusionOk="0" h="725805" w="968375">
                  <a:moveTo>
                    <a:pt x="968362" y="544156"/>
                  </a:moveTo>
                  <a:lnTo>
                    <a:pt x="952487" y="544156"/>
                  </a:lnTo>
                  <a:lnTo>
                    <a:pt x="952487" y="362775"/>
                  </a:lnTo>
                  <a:lnTo>
                    <a:pt x="936599" y="362775"/>
                  </a:lnTo>
                  <a:lnTo>
                    <a:pt x="920737" y="362775"/>
                  </a:lnTo>
                  <a:lnTo>
                    <a:pt x="904862" y="362775"/>
                  </a:lnTo>
                  <a:lnTo>
                    <a:pt x="888987" y="362775"/>
                  </a:lnTo>
                  <a:lnTo>
                    <a:pt x="873112" y="362775"/>
                  </a:lnTo>
                  <a:lnTo>
                    <a:pt x="873112" y="326491"/>
                  </a:lnTo>
                  <a:lnTo>
                    <a:pt x="857237" y="326491"/>
                  </a:lnTo>
                  <a:lnTo>
                    <a:pt x="857237" y="362775"/>
                  </a:lnTo>
                  <a:lnTo>
                    <a:pt x="841362" y="362775"/>
                  </a:lnTo>
                  <a:lnTo>
                    <a:pt x="333362" y="362775"/>
                  </a:lnTo>
                  <a:lnTo>
                    <a:pt x="333362" y="326491"/>
                  </a:lnTo>
                  <a:lnTo>
                    <a:pt x="317487" y="326491"/>
                  </a:lnTo>
                  <a:lnTo>
                    <a:pt x="301625" y="326491"/>
                  </a:lnTo>
                  <a:lnTo>
                    <a:pt x="301625" y="362775"/>
                  </a:lnTo>
                  <a:lnTo>
                    <a:pt x="285737" y="362775"/>
                  </a:lnTo>
                  <a:lnTo>
                    <a:pt x="285737" y="326491"/>
                  </a:lnTo>
                  <a:lnTo>
                    <a:pt x="269875" y="326491"/>
                  </a:lnTo>
                  <a:lnTo>
                    <a:pt x="269875" y="290220"/>
                  </a:lnTo>
                  <a:lnTo>
                    <a:pt x="254000" y="290220"/>
                  </a:lnTo>
                  <a:lnTo>
                    <a:pt x="254000" y="362775"/>
                  </a:lnTo>
                  <a:lnTo>
                    <a:pt x="238125" y="362775"/>
                  </a:lnTo>
                  <a:lnTo>
                    <a:pt x="238125" y="72555"/>
                  </a:lnTo>
                  <a:lnTo>
                    <a:pt x="222250" y="72555"/>
                  </a:lnTo>
                  <a:lnTo>
                    <a:pt x="222250" y="36271"/>
                  </a:lnTo>
                  <a:lnTo>
                    <a:pt x="206375" y="36271"/>
                  </a:lnTo>
                  <a:lnTo>
                    <a:pt x="206375" y="0"/>
                  </a:lnTo>
                  <a:lnTo>
                    <a:pt x="190500" y="0"/>
                  </a:lnTo>
                  <a:lnTo>
                    <a:pt x="190500" y="145110"/>
                  </a:lnTo>
                  <a:lnTo>
                    <a:pt x="174625" y="145110"/>
                  </a:lnTo>
                  <a:lnTo>
                    <a:pt x="174625" y="435330"/>
                  </a:lnTo>
                  <a:lnTo>
                    <a:pt x="158750" y="435330"/>
                  </a:lnTo>
                  <a:lnTo>
                    <a:pt x="158750" y="507885"/>
                  </a:lnTo>
                  <a:lnTo>
                    <a:pt x="142875" y="507885"/>
                  </a:lnTo>
                  <a:lnTo>
                    <a:pt x="142875" y="290220"/>
                  </a:lnTo>
                  <a:lnTo>
                    <a:pt x="127000" y="290220"/>
                  </a:lnTo>
                  <a:lnTo>
                    <a:pt x="127000" y="471601"/>
                  </a:lnTo>
                  <a:lnTo>
                    <a:pt x="111125" y="471601"/>
                  </a:lnTo>
                  <a:lnTo>
                    <a:pt x="111125" y="544156"/>
                  </a:lnTo>
                  <a:lnTo>
                    <a:pt x="95250" y="544156"/>
                  </a:lnTo>
                  <a:lnTo>
                    <a:pt x="95250" y="580440"/>
                  </a:lnTo>
                  <a:lnTo>
                    <a:pt x="79375" y="580440"/>
                  </a:lnTo>
                  <a:lnTo>
                    <a:pt x="63500" y="580440"/>
                  </a:lnTo>
                  <a:lnTo>
                    <a:pt x="63500" y="616724"/>
                  </a:lnTo>
                  <a:lnTo>
                    <a:pt x="47625" y="616724"/>
                  </a:lnTo>
                  <a:lnTo>
                    <a:pt x="47625" y="652995"/>
                  </a:lnTo>
                  <a:lnTo>
                    <a:pt x="31750" y="652995"/>
                  </a:lnTo>
                  <a:lnTo>
                    <a:pt x="15875" y="652995"/>
                  </a:lnTo>
                  <a:lnTo>
                    <a:pt x="15875" y="689267"/>
                  </a:lnTo>
                  <a:lnTo>
                    <a:pt x="0" y="689267"/>
                  </a:lnTo>
                  <a:lnTo>
                    <a:pt x="0" y="725551"/>
                  </a:lnTo>
                  <a:lnTo>
                    <a:pt x="15875" y="725551"/>
                  </a:lnTo>
                  <a:lnTo>
                    <a:pt x="31750" y="725551"/>
                  </a:lnTo>
                  <a:lnTo>
                    <a:pt x="111125" y="725551"/>
                  </a:lnTo>
                  <a:lnTo>
                    <a:pt x="111125" y="689267"/>
                  </a:lnTo>
                  <a:lnTo>
                    <a:pt x="127000" y="689267"/>
                  </a:lnTo>
                  <a:lnTo>
                    <a:pt x="127000" y="616724"/>
                  </a:lnTo>
                  <a:lnTo>
                    <a:pt x="142875" y="616724"/>
                  </a:lnTo>
                  <a:lnTo>
                    <a:pt x="142875" y="689267"/>
                  </a:lnTo>
                  <a:lnTo>
                    <a:pt x="158750" y="689267"/>
                  </a:lnTo>
                  <a:lnTo>
                    <a:pt x="174625" y="689267"/>
                  </a:lnTo>
                  <a:lnTo>
                    <a:pt x="174625" y="507885"/>
                  </a:lnTo>
                  <a:lnTo>
                    <a:pt x="190500" y="507885"/>
                  </a:lnTo>
                  <a:lnTo>
                    <a:pt x="190500" y="362775"/>
                  </a:lnTo>
                  <a:lnTo>
                    <a:pt x="206375" y="362775"/>
                  </a:lnTo>
                  <a:lnTo>
                    <a:pt x="206375" y="399046"/>
                  </a:lnTo>
                  <a:lnTo>
                    <a:pt x="222250" y="399046"/>
                  </a:lnTo>
                  <a:lnTo>
                    <a:pt x="222250" y="435330"/>
                  </a:lnTo>
                  <a:lnTo>
                    <a:pt x="238125" y="435330"/>
                  </a:lnTo>
                  <a:lnTo>
                    <a:pt x="238125" y="725551"/>
                  </a:lnTo>
                  <a:lnTo>
                    <a:pt x="254000" y="725551"/>
                  </a:lnTo>
                  <a:lnTo>
                    <a:pt x="254000" y="652995"/>
                  </a:lnTo>
                  <a:lnTo>
                    <a:pt x="269875" y="652995"/>
                  </a:lnTo>
                  <a:lnTo>
                    <a:pt x="269875" y="689267"/>
                  </a:lnTo>
                  <a:lnTo>
                    <a:pt x="285737" y="689267"/>
                  </a:lnTo>
                  <a:lnTo>
                    <a:pt x="285737" y="725551"/>
                  </a:lnTo>
                  <a:lnTo>
                    <a:pt x="301625" y="725551"/>
                  </a:lnTo>
                  <a:lnTo>
                    <a:pt x="301625" y="689267"/>
                  </a:lnTo>
                  <a:lnTo>
                    <a:pt x="317487" y="689267"/>
                  </a:lnTo>
                  <a:lnTo>
                    <a:pt x="333362" y="689267"/>
                  </a:lnTo>
                  <a:lnTo>
                    <a:pt x="333362" y="725551"/>
                  </a:lnTo>
                  <a:lnTo>
                    <a:pt x="349250" y="725551"/>
                  </a:lnTo>
                  <a:lnTo>
                    <a:pt x="857237" y="725551"/>
                  </a:lnTo>
                  <a:lnTo>
                    <a:pt x="857237" y="689267"/>
                  </a:lnTo>
                  <a:lnTo>
                    <a:pt x="873112" y="689267"/>
                  </a:lnTo>
                  <a:lnTo>
                    <a:pt x="873112" y="725551"/>
                  </a:lnTo>
                  <a:lnTo>
                    <a:pt x="888987" y="725551"/>
                  </a:lnTo>
                  <a:lnTo>
                    <a:pt x="968362" y="725551"/>
                  </a:lnTo>
                  <a:lnTo>
                    <a:pt x="968362" y="544156"/>
                  </a:lnTo>
                  <a:close/>
                </a:path>
              </a:pathLst>
            </a:custGeom>
            <a:solidFill>
              <a:srgbClr val="2B9F2B">
                <a:alpha val="89411"/>
              </a:srgbClr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900"/>
                <a:buFont typeface="Arial"/>
                <a:buNone/>
              </a:pPr>
              <a:r>
                <a:t/>
              </a:r>
              <a:endParaRPr b="0" i="0" sz="2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3" name="Google Shape;453;g2f82a693b3a_0_487"/>
            <p:cNvSpPr/>
            <p:nvPr/>
          </p:nvSpPr>
          <p:spPr>
            <a:xfrm>
              <a:off x="1087107" y="906119"/>
              <a:ext cx="190500" cy="508000"/>
            </a:xfrm>
            <a:custGeom>
              <a:rect b="b" l="l" r="r" t="t"/>
              <a:pathLst>
                <a:path extrusionOk="0" h="508000" w="190500">
                  <a:moveTo>
                    <a:pt x="142875" y="217665"/>
                  </a:moveTo>
                  <a:lnTo>
                    <a:pt x="127000" y="217665"/>
                  </a:lnTo>
                  <a:lnTo>
                    <a:pt x="111125" y="217665"/>
                  </a:lnTo>
                  <a:lnTo>
                    <a:pt x="111125" y="253949"/>
                  </a:lnTo>
                  <a:lnTo>
                    <a:pt x="95250" y="253949"/>
                  </a:lnTo>
                  <a:lnTo>
                    <a:pt x="79375" y="253949"/>
                  </a:lnTo>
                  <a:lnTo>
                    <a:pt x="63500" y="253949"/>
                  </a:lnTo>
                  <a:lnTo>
                    <a:pt x="63500" y="181394"/>
                  </a:lnTo>
                  <a:lnTo>
                    <a:pt x="47625" y="181394"/>
                  </a:lnTo>
                  <a:lnTo>
                    <a:pt x="47625" y="217665"/>
                  </a:lnTo>
                  <a:lnTo>
                    <a:pt x="31750" y="217665"/>
                  </a:lnTo>
                  <a:lnTo>
                    <a:pt x="15875" y="217665"/>
                  </a:lnTo>
                  <a:lnTo>
                    <a:pt x="15875" y="253949"/>
                  </a:lnTo>
                  <a:lnTo>
                    <a:pt x="0" y="253949"/>
                  </a:lnTo>
                  <a:lnTo>
                    <a:pt x="0" y="507885"/>
                  </a:lnTo>
                  <a:lnTo>
                    <a:pt x="15875" y="507885"/>
                  </a:lnTo>
                  <a:lnTo>
                    <a:pt x="31750" y="507885"/>
                  </a:lnTo>
                  <a:lnTo>
                    <a:pt x="31750" y="471614"/>
                  </a:lnTo>
                  <a:lnTo>
                    <a:pt x="47625" y="471614"/>
                  </a:lnTo>
                  <a:lnTo>
                    <a:pt x="63500" y="471614"/>
                  </a:lnTo>
                  <a:lnTo>
                    <a:pt x="63500" y="435343"/>
                  </a:lnTo>
                  <a:lnTo>
                    <a:pt x="79375" y="435343"/>
                  </a:lnTo>
                  <a:lnTo>
                    <a:pt x="79375" y="399059"/>
                  </a:lnTo>
                  <a:lnTo>
                    <a:pt x="95250" y="399059"/>
                  </a:lnTo>
                  <a:lnTo>
                    <a:pt x="111125" y="399059"/>
                  </a:lnTo>
                  <a:lnTo>
                    <a:pt x="111125" y="362775"/>
                  </a:lnTo>
                  <a:lnTo>
                    <a:pt x="127000" y="362775"/>
                  </a:lnTo>
                  <a:lnTo>
                    <a:pt x="127000" y="290220"/>
                  </a:lnTo>
                  <a:lnTo>
                    <a:pt x="142875" y="290220"/>
                  </a:lnTo>
                  <a:lnTo>
                    <a:pt x="142875" y="217665"/>
                  </a:lnTo>
                  <a:close/>
                </a:path>
                <a:path extrusionOk="0" h="508000" w="190500">
                  <a:moveTo>
                    <a:pt x="158750" y="0"/>
                  </a:moveTo>
                  <a:lnTo>
                    <a:pt x="142875" y="0"/>
                  </a:lnTo>
                  <a:lnTo>
                    <a:pt x="142875" y="108839"/>
                  </a:lnTo>
                  <a:lnTo>
                    <a:pt x="158750" y="108839"/>
                  </a:lnTo>
                  <a:lnTo>
                    <a:pt x="158750" y="0"/>
                  </a:lnTo>
                  <a:close/>
                </a:path>
                <a:path extrusionOk="0" h="508000" w="190500">
                  <a:moveTo>
                    <a:pt x="190500" y="0"/>
                  </a:moveTo>
                  <a:lnTo>
                    <a:pt x="174625" y="0"/>
                  </a:lnTo>
                  <a:lnTo>
                    <a:pt x="174625" y="145110"/>
                  </a:lnTo>
                  <a:lnTo>
                    <a:pt x="158750" y="145110"/>
                  </a:lnTo>
                  <a:lnTo>
                    <a:pt x="158750" y="326504"/>
                  </a:lnTo>
                  <a:lnTo>
                    <a:pt x="174625" y="326504"/>
                  </a:lnTo>
                  <a:lnTo>
                    <a:pt x="174625" y="253949"/>
                  </a:lnTo>
                  <a:lnTo>
                    <a:pt x="190500" y="253949"/>
                  </a:lnTo>
                  <a:lnTo>
                    <a:pt x="190500" y="0"/>
                  </a:lnTo>
                  <a:close/>
                </a:path>
              </a:pathLst>
            </a:custGeom>
            <a:solidFill>
              <a:srgbClr val="ACD7E5">
                <a:alpha val="89411"/>
              </a:srgbClr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900"/>
                <a:buFont typeface="Arial"/>
                <a:buNone/>
              </a:pPr>
              <a:r>
                <a:t/>
              </a:r>
              <a:endParaRPr b="0" i="0" sz="2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4" name="Google Shape;454;g2f82a693b3a_0_487"/>
            <p:cNvSpPr/>
            <p:nvPr/>
          </p:nvSpPr>
          <p:spPr>
            <a:xfrm>
              <a:off x="1436356" y="1087507"/>
              <a:ext cx="619125" cy="0"/>
            </a:xfrm>
            <a:custGeom>
              <a:rect b="b" l="l" r="r" t="t"/>
              <a:pathLst>
                <a:path extrusionOk="0" h="120000" w="619125">
                  <a:moveTo>
                    <a:pt x="0" y="0"/>
                  </a:moveTo>
                  <a:lnTo>
                    <a:pt x="619115" y="0"/>
                  </a:lnTo>
                </a:path>
              </a:pathLst>
            </a:custGeom>
            <a:noFill/>
            <a:ln cap="flat" cmpd="sng" w="9525">
              <a:solidFill>
                <a:srgbClr val="ACD7E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900"/>
                <a:buFont typeface="Arial"/>
                <a:buNone/>
              </a:pPr>
              <a:r>
                <a:t/>
              </a:r>
              <a:endParaRPr b="0" i="0" sz="2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5" name="Google Shape;455;g2f82a693b3a_0_487"/>
            <p:cNvSpPr/>
            <p:nvPr/>
          </p:nvSpPr>
          <p:spPr>
            <a:xfrm>
              <a:off x="2071347" y="1450279"/>
              <a:ext cx="635000" cy="0"/>
            </a:xfrm>
            <a:custGeom>
              <a:rect b="b" l="l" r="r" t="t"/>
              <a:pathLst>
                <a:path extrusionOk="0" h="120000" w="635000">
                  <a:moveTo>
                    <a:pt x="0" y="0"/>
                  </a:moveTo>
                  <a:lnTo>
                    <a:pt x="634981" y="0"/>
                  </a:lnTo>
                </a:path>
              </a:pathLst>
            </a:custGeom>
            <a:noFill/>
            <a:ln cap="flat" cmpd="sng" w="9525">
              <a:solidFill>
                <a:srgbClr val="ACD7E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900"/>
                <a:buFont typeface="Arial"/>
                <a:buNone/>
              </a:pPr>
              <a:r>
                <a:t/>
              </a:r>
              <a:endParaRPr b="0" i="0" sz="2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6" name="Google Shape;456;g2f82a693b3a_0_487"/>
            <p:cNvSpPr/>
            <p:nvPr/>
          </p:nvSpPr>
          <p:spPr>
            <a:xfrm>
              <a:off x="1087107" y="543356"/>
              <a:ext cx="174625" cy="617219"/>
            </a:xfrm>
            <a:custGeom>
              <a:rect b="b" l="l" r="r" t="t"/>
              <a:pathLst>
                <a:path extrusionOk="0" h="617219" w="174625">
                  <a:moveTo>
                    <a:pt x="158750" y="0"/>
                  </a:moveTo>
                  <a:lnTo>
                    <a:pt x="142875" y="0"/>
                  </a:lnTo>
                  <a:lnTo>
                    <a:pt x="142875" y="217652"/>
                  </a:lnTo>
                  <a:lnTo>
                    <a:pt x="127000" y="217652"/>
                  </a:lnTo>
                  <a:lnTo>
                    <a:pt x="111125" y="217652"/>
                  </a:lnTo>
                  <a:lnTo>
                    <a:pt x="111125" y="253936"/>
                  </a:lnTo>
                  <a:lnTo>
                    <a:pt x="95250" y="253936"/>
                  </a:lnTo>
                  <a:lnTo>
                    <a:pt x="79375" y="253936"/>
                  </a:lnTo>
                  <a:lnTo>
                    <a:pt x="63500" y="253936"/>
                  </a:lnTo>
                  <a:lnTo>
                    <a:pt x="63500" y="181381"/>
                  </a:lnTo>
                  <a:lnTo>
                    <a:pt x="47625" y="181381"/>
                  </a:lnTo>
                  <a:lnTo>
                    <a:pt x="47625" y="217652"/>
                  </a:lnTo>
                  <a:lnTo>
                    <a:pt x="31750" y="217652"/>
                  </a:lnTo>
                  <a:lnTo>
                    <a:pt x="15875" y="217652"/>
                  </a:lnTo>
                  <a:lnTo>
                    <a:pt x="15875" y="253936"/>
                  </a:lnTo>
                  <a:lnTo>
                    <a:pt x="0" y="253936"/>
                  </a:lnTo>
                  <a:lnTo>
                    <a:pt x="0" y="616712"/>
                  </a:lnTo>
                  <a:lnTo>
                    <a:pt x="15875" y="616712"/>
                  </a:lnTo>
                  <a:lnTo>
                    <a:pt x="15875" y="580428"/>
                  </a:lnTo>
                  <a:lnTo>
                    <a:pt x="31750" y="580428"/>
                  </a:lnTo>
                  <a:lnTo>
                    <a:pt x="47625" y="580428"/>
                  </a:lnTo>
                  <a:lnTo>
                    <a:pt x="47625" y="544156"/>
                  </a:lnTo>
                  <a:lnTo>
                    <a:pt x="63500" y="544156"/>
                  </a:lnTo>
                  <a:lnTo>
                    <a:pt x="63500" y="616712"/>
                  </a:lnTo>
                  <a:lnTo>
                    <a:pt x="79375" y="616712"/>
                  </a:lnTo>
                  <a:lnTo>
                    <a:pt x="95250" y="616712"/>
                  </a:lnTo>
                  <a:lnTo>
                    <a:pt x="111125" y="616712"/>
                  </a:lnTo>
                  <a:lnTo>
                    <a:pt x="111125" y="580428"/>
                  </a:lnTo>
                  <a:lnTo>
                    <a:pt x="127000" y="580428"/>
                  </a:lnTo>
                  <a:lnTo>
                    <a:pt x="142875" y="580428"/>
                  </a:lnTo>
                  <a:lnTo>
                    <a:pt x="142875" y="362762"/>
                  </a:lnTo>
                  <a:lnTo>
                    <a:pt x="158750" y="362762"/>
                  </a:lnTo>
                  <a:lnTo>
                    <a:pt x="158750" y="0"/>
                  </a:lnTo>
                  <a:close/>
                </a:path>
                <a:path extrusionOk="0" h="617219" w="174625">
                  <a:moveTo>
                    <a:pt x="174625" y="362762"/>
                  </a:moveTo>
                  <a:lnTo>
                    <a:pt x="158750" y="362762"/>
                  </a:lnTo>
                  <a:lnTo>
                    <a:pt x="158750" y="507873"/>
                  </a:lnTo>
                  <a:lnTo>
                    <a:pt x="174625" y="507873"/>
                  </a:lnTo>
                  <a:lnTo>
                    <a:pt x="174625" y="362762"/>
                  </a:lnTo>
                  <a:close/>
                </a:path>
              </a:pathLst>
            </a:custGeom>
            <a:solidFill>
              <a:srgbClr val="1E76B3">
                <a:alpha val="89411"/>
              </a:srgbClr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900"/>
                <a:buFont typeface="Arial"/>
                <a:buNone/>
              </a:pPr>
              <a:r>
                <a:t/>
              </a:r>
              <a:endParaRPr b="0" i="0" sz="2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7" name="Google Shape;457;g2f82a693b3a_0_487"/>
            <p:cNvSpPr/>
            <p:nvPr/>
          </p:nvSpPr>
          <p:spPr>
            <a:xfrm>
              <a:off x="1436356" y="1087507"/>
              <a:ext cx="619125" cy="0"/>
            </a:xfrm>
            <a:custGeom>
              <a:rect b="b" l="l" r="r" t="t"/>
              <a:pathLst>
                <a:path extrusionOk="0" h="120000" w="619125">
                  <a:moveTo>
                    <a:pt x="0" y="0"/>
                  </a:moveTo>
                  <a:lnTo>
                    <a:pt x="619115" y="0"/>
                  </a:lnTo>
                </a:path>
              </a:pathLst>
            </a:custGeom>
            <a:noFill/>
            <a:ln cap="flat" cmpd="sng" w="9525">
              <a:solidFill>
                <a:srgbClr val="1E76B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900"/>
                <a:buFont typeface="Arial"/>
                <a:buNone/>
              </a:pPr>
              <a:r>
                <a:t/>
              </a:r>
              <a:endParaRPr b="0" i="0" sz="2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8" name="Google Shape;458;g2f82a693b3a_0_487"/>
            <p:cNvSpPr/>
            <p:nvPr/>
          </p:nvSpPr>
          <p:spPr>
            <a:xfrm>
              <a:off x="2071347" y="1450279"/>
              <a:ext cx="635000" cy="0"/>
            </a:xfrm>
            <a:custGeom>
              <a:rect b="b" l="l" r="r" t="t"/>
              <a:pathLst>
                <a:path extrusionOk="0" h="120000" w="635000">
                  <a:moveTo>
                    <a:pt x="0" y="0"/>
                  </a:moveTo>
                  <a:lnTo>
                    <a:pt x="634981" y="0"/>
                  </a:lnTo>
                </a:path>
              </a:pathLst>
            </a:custGeom>
            <a:noFill/>
            <a:ln cap="flat" cmpd="sng" w="9525">
              <a:solidFill>
                <a:srgbClr val="1E76B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900"/>
                <a:buFont typeface="Arial"/>
                <a:buNone/>
              </a:pPr>
              <a:r>
                <a:t/>
              </a:r>
              <a:endParaRPr b="0" i="0" sz="2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9" name="Google Shape;459;g2f82a693b3a_0_487"/>
            <p:cNvSpPr/>
            <p:nvPr/>
          </p:nvSpPr>
          <p:spPr>
            <a:xfrm>
              <a:off x="1006153" y="497999"/>
              <a:ext cx="1781175" cy="952500"/>
            </a:xfrm>
            <a:custGeom>
              <a:rect b="b" l="l" r="r" t="t"/>
              <a:pathLst>
                <a:path extrusionOk="0" h="952500" w="1781175">
                  <a:moveTo>
                    <a:pt x="0" y="952280"/>
                  </a:moveTo>
                  <a:lnTo>
                    <a:pt x="0" y="0"/>
                  </a:lnTo>
                </a:path>
                <a:path extrusionOk="0" h="952500" w="1781175">
                  <a:moveTo>
                    <a:pt x="1781137" y="952280"/>
                  </a:moveTo>
                  <a:lnTo>
                    <a:pt x="1781137" y="0"/>
                  </a:lnTo>
                </a:path>
                <a:path extrusionOk="0" h="952500" w="1781175">
                  <a:moveTo>
                    <a:pt x="0" y="952280"/>
                  </a:moveTo>
                  <a:lnTo>
                    <a:pt x="1781137" y="952280"/>
                  </a:lnTo>
                </a:path>
                <a:path extrusionOk="0" h="952500" w="1781175">
                  <a:moveTo>
                    <a:pt x="0" y="0"/>
                  </a:moveTo>
                  <a:lnTo>
                    <a:pt x="1781137" y="0"/>
                  </a:lnTo>
                </a:path>
              </a:pathLst>
            </a:custGeom>
            <a:noFill/>
            <a:ln cap="flat" cmpd="sng" w="9525">
              <a:solidFill>
                <a:srgbClr val="26262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900"/>
                <a:buFont typeface="Arial"/>
                <a:buNone/>
              </a:pPr>
              <a:r>
                <a:t/>
              </a:r>
              <a:endParaRPr b="0" i="0" sz="2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0" name="Google Shape;460;g2f82a693b3a_0_487"/>
            <p:cNvSpPr/>
            <p:nvPr/>
          </p:nvSpPr>
          <p:spPr>
            <a:xfrm>
              <a:off x="2281836" y="551076"/>
              <a:ext cx="111125" cy="38734"/>
            </a:xfrm>
            <a:custGeom>
              <a:rect b="b" l="l" r="r" t="t"/>
              <a:pathLst>
                <a:path extrusionOk="0" h="38734" w="111125">
                  <a:moveTo>
                    <a:pt x="110596" y="0"/>
                  </a:moveTo>
                  <a:lnTo>
                    <a:pt x="0" y="0"/>
                  </a:lnTo>
                  <a:lnTo>
                    <a:pt x="0" y="38708"/>
                  </a:lnTo>
                  <a:lnTo>
                    <a:pt x="110596" y="38708"/>
                  </a:lnTo>
                  <a:lnTo>
                    <a:pt x="110596" y="0"/>
                  </a:lnTo>
                  <a:close/>
                </a:path>
              </a:pathLst>
            </a:custGeom>
            <a:solidFill>
              <a:srgbClr val="8FED8F">
                <a:alpha val="89411"/>
              </a:srgbClr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900"/>
                <a:buFont typeface="Arial"/>
                <a:buNone/>
              </a:pPr>
              <a:r>
                <a:t/>
              </a:r>
              <a:endParaRPr b="0" i="0" sz="2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1" name="Google Shape;461;g2f82a693b3a_0_487"/>
            <p:cNvSpPr/>
            <p:nvPr/>
          </p:nvSpPr>
          <p:spPr>
            <a:xfrm>
              <a:off x="2281836" y="632240"/>
              <a:ext cx="111125" cy="38734"/>
            </a:xfrm>
            <a:custGeom>
              <a:rect b="b" l="l" r="r" t="t"/>
              <a:pathLst>
                <a:path extrusionOk="0" h="38734" w="111125">
                  <a:moveTo>
                    <a:pt x="110596" y="0"/>
                  </a:moveTo>
                  <a:lnTo>
                    <a:pt x="0" y="0"/>
                  </a:lnTo>
                  <a:lnTo>
                    <a:pt x="0" y="38708"/>
                  </a:lnTo>
                  <a:lnTo>
                    <a:pt x="110596" y="38708"/>
                  </a:lnTo>
                  <a:lnTo>
                    <a:pt x="110596" y="0"/>
                  </a:lnTo>
                  <a:close/>
                </a:path>
              </a:pathLst>
            </a:custGeom>
            <a:solidFill>
              <a:srgbClr val="2B9F2B">
                <a:alpha val="89411"/>
              </a:srgbClr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900"/>
                <a:buFont typeface="Arial"/>
                <a:buNone/>
              </a:pPr>
              <a:r>
                <a:t/>
              </a:r>
              <a:endParaRPr b="0" i="0" sz="2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2" name="Google Shape;462;g2f82a693b3a_0_487"/>
            <p:cNvSpPr/>
            <p:nvPr/>
          </p:nvSpPr>
          <p:spPr>
            <a:xfrm>
              <a:off x="2281836" y="713409"/>
              <a:ext cx="111125" cy="38734"/>
            </a:xfrm>
            <a:custGeom>
              <a:rect b="b" l="l" r="r" t="t"/>
              <a:pathLst>
                <a:path extrusionOk="0" h="38734" w="111125">
                  <a:moveTo>
                    <a:pt x="110596" y="0"/>
                  </a:moveTo>
                  <a:lnTo>
                    <a:pt x="0" y="0"/>
                  </a:lnTo>
                  <a:lnTo>
                    <a:pt x="0" y="38708"/>
                  </a:lnTo>
                  <a:lnTo>
                    <a:pt x="110596" y="38708"/>
                  </a:lnTo>
                  <a:lnTo>
                    <a:pt x="110596" y="0"/>
                  </a:lnTo>
                  <a:close/>
                </a:path>
              </a:pathLst>
            </a:custGeom>
            <a:solidFill>
              <a:srgbClr val="ACD7E5">
                <a:alpha val="89411"/>
              </a:srgbClr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900"/>
                <a:buFont typeface="Arial"/>
                <a:buNone/>
              </a:pPr>
              <a:r>
                <a:t/>
              </a:r>
              <a:endParaRPr b="0" i="0" sz="2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3" name="Google Shape;463;g2f82a693b3a_0_487"/>
            <p:cNvSpPr/>
            <p:nvPr/>
          </p:nvSpPr>
          <p:spPr>
            <a:xfrm>
              <a:off x="2281836" y="794573"/>
              <a:ext cx="111125" cy="38734"/>
            </a:xfrm>
            <a:custGeom>
              <a:rect b="b" l="l" r="r" t="t"/>
              <a:pathLst>
                <a:path extrusionOk="0" h="38734" w="111125">
                  <a:moveTo>
                    <a:pt x="110596" y="0"/>
                  </a:moveTo>
                  <a:lnTo>
                    <a:pt x="0" y="0"/>
                  </a:lnTo>
                  <a:lnTo>
                    <a:pt x="0" y="38708"/>
                  </a:lnTo>
                  <a:lnTo>
                    <a:pt x="110596" y="38708"/>
                  </a:lnTo>
                  <a:lnTo>
                    <a:pt x="110596" y="0"/>
                  </a:lnTo>
                  <a:close/>
                </a:path>
              </a:pathLst>
            </a:custGeom>
            <a:solidFill>
              <a:srgbClr val="1E76B3">
                <a:alpha val="89411"/>
              </a:srgbClr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900"/>
                <a:buFont typeface="Arial"/>
                <a:buNone/>
              </a:pPr>
              <a:r>
                <a:t/>
              </a:r>
              <a:endParaRPr b="0" i="0" sz="2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64" name="Google Shape;464;g2f82a693b3a_0_487"/>
          <p:cNvSpPr txBox="1"/>
          <p:nvPr/>
        </p:nvSpPr>
        <p:spPr>
          <a:xfrm>
            <a:off x="3844183" y="803563"/>
            <a:ext cx="452100" cy="4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8125">
            <a:spAutoFit/>
          </a:bodyPr>
          <a:lstStyle/>
          <a:p>
            <a:pPr indent="0" lvl="0" marL="25400" marR="12700" rtl="0" algn="l">
              <a:lnSpc>
                <a:spcPct val="1331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b="0" i="0" lang="en-US" sz="6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LEX depth  LEX dist  DEP depth  DEP dist</a:t>
            </a:r>
            <a:endParaRPr b="0" i="0" sz="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5" name="Google Shape;465;g2f82a693b3a_0_487"/>
          <p:cNvSpPr txBox="1"/>
          <p:nvPr/>
        </p:nvSpPr>
        <p:spPr>
          <a:xfrm>
            <a:off x="2556839" y="2479053"/>
            <a:ext cx="902400" cy="234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9100">
            <a:sp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3333B2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(a) </a:t>
            </a:r>
            <a:r>
              <a:rPr b="0" i="0" lang="en-US" sz="1400" u="none" cap="none" strike="noStrike">
                <a:solidFill>
                  <a:srgbClr val="000000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Layer 1</a:t>
            </a:r>
            <a:endParaRPr b="0" i="0" sz="1400" u="none" cap="none" strike="noStrike">
              <a:solidFill>
                <a:srgbClr val="000000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466" name="Google Shape;466;g2f82a693b3a_0_487"/>
          <p:cNvSpPr txBox="1"/>
          <p:nvPr/>
        </p:nvSpPr>
        <p:spPr>
          <a:xfrm>
            <a:off x="5422926" y="2273264"/>
            <a:ext cx="169200" cy="118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26175">
            <a:sp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b="0" i="0" lang="en-US" sz="6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200</a:t>
            </a:r>
            <a:endParaRPr b="0" i="0" sz="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7" name="Google Shape;467;g2f82a693b3a_0_487"/>
          <p:cNvSpPr txBox="1"/>
          <p:nvPr/>
        </p:nvSpPr>
        <p:spPr>
          <a:xfrm>
            <a:off x="5914538" y="2273264"/>
            <a:ext cx="169200" cy="118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26175">
            <a:sp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b="0" i="0" lang="en-US" sz="6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400</a:t>
            </a:r>
            <a:endParaRPr b="0" i="0" sz="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8" name="Google Shape;468;g2f82a693b3a_0_487"/>
          <p:cNvSpPr txBox="1"/>
          <p:nvPr/>
        </p:nvSpPr>
        <p:spPr>
          <a:xfrm>
            <a:off x="6406143" y="2273264"/>
            <a:ext cx="169200" cy="118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26175">
            <a:sp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b="0" i="0" lang="en-US" sz="6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600</a:t>
            </a:r>
            <a:endParaRPr b="0" i="0" sz="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9" name="Google Shape;469;g2f82a693b3a_0_487"/>
          <p:cNvSpPr txBox="1"/>
          <p:nvPr/>
        </p:nvSpPr>
        <p:spPr>
          <a:xfrm>
            <a:off x="6897755" y="2273264"/>
            <a:ext cx="169200" cy="118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26175">
            <a:sp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b="0" i="0" lang="en-US" sz="6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800</a:t>
            </a:r>
            <a:endParaRPr b="0" i="0" sz="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0" name="Google Shape;470;g2f82a693b3a_0_487"/>
          <p:cNvSpPr txBox="1"/>
          <p:nvPr/>
        </p:nvSpPr>
        <p:spPr>
          <a:xfrm>
            <a:off x="7367969" y="2273264"/>
            <a:ext cx="211500" cy="118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26175">
            <a:sp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b="0" i="0" lang="en-US" sz="6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1000</a:t>
            </a:r>
            <a:endParaRPr b="0" i="0" sz="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1" name="Google Shape;471;g2f82a693b3a_0_487"/>
          <p:cNvSpPr txBox="1"/>
          <p:nvPr/>
        </p:nvSpPr>
        <p:spPr>
          <a:xfrm>
            <a:off x="4696995" y="2224718"/>
            <a:ext cx="400800" cy="180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26175">
            <a:spAutoFit/>
          </a:bodyPr>
          <a:lstStyle/>
          <a:p>
            <a:pPr indent="0" lvl="0" marL="635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b="0" i="0" lang="en-US" sz="6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0</a:t>
            </a:r>
            <a:r>
              <a:rPr b="0" i="1" lang="en-US" sz="6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r>
              <a:rPr b="0" i="0" lang="en-US" sz="6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0 </a:t>
            </a:r>
            <a:r>
              <a:rPr b="0" baseline="-25000" i="0" lang="en-US" sz="10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0</a:t>
            </a:r>
            <a:endParaRPr b="0" baseline="-25000" i="0" sz="1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2" name="Google Shape;472;g2f82a693b3a_0_487"/>
          <p:cNvSpPr txBox="1"/>
          <p:nvPr/>
        </p:nvSpPr>
        <p:spPr>
          <a:xfrm>
            <a:off x="4737276" y="2035566"/>
            <a:ext cx="150000" cy="118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26175">
            <a:sp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b="0" i="0" lang="en-US" sz="6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r>
              <a:rPr b="0" i="1" lang="en-US" sz="6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r>
              <a:rPr b="0" i="0" lang="en-US" sz="6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5</a:t>
            </a:r>
            <a:endParaRPr b="0" i="0" sz="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3" name="Google Shape;473;g2f82a693b3a_0_487"/>
          <p:cNvSpPr txBox="1"/>
          <p:nvPr/>
        </p:nvSpPr>
        <p:spPr>
          <a:xfrm>
            <a:off x="4737276" y="1846399"/>
            <a:ext cx="150000" cy="118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26175">
            <a:sp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b="0" i="0" lang="en-US" sz="6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5</a:t>
            </a:r>
            <a:r>
              <a:rPr b="0" i="1" lang="en-US" sz="6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r>
              <a:rPr b="0" i="0" lang="en-US" sz="6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0</a:t>
            </a:r>
            <a:endParaRPr b="0" i="0" sz="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4" name="Google Shape;474;g2f82a693b3a_0_487"/>
          <p:cNvSpPr txBox="1"/>
          <p:nvPr/>
        </p:nvSpPr>
        <p:spPr>
          <a:xfrm>
            <a:off x="4737276" y="1657239"/>
            <a:ext cx="150000" cy="118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26175">
            <a:sp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b="0" i="0" lang="en-US" sz="6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7</a:t>
            </a:r>
            <a:r>
              <a:rPr b="0" i="1" lang="en-US" sz="6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r>
              <a:rPr b="0" i="0" lang="en-US" sz="6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5</a:t>
            </a:r>
            <a:endParaRPr b="0" i="0" sz="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5" name="Google Shape;475;g2f82a693b3a_0_487"/>
          <p:cNvSpPr txBox="1"/>
          <p:nvPr/>
        </p:nvSpPr>
        <p:spPr>
          <a:xfrm>
            <a:off x="4694348" y="1468081"/>
            <a:ext cx="192300" cy="118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26175">
            <a:sp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b="0" i="0" lang="en-US" sz="6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10</a:t>
            </a:r>
            <a:r>
              <a:rPr b="0" i="1" lang="en-US" sz="6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r>
              <a:rPr b="0" i="0" lang="en-US" sz="6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0</a:t>
            </a:r>
            <a:endParaRPr b="0" i="0" sz="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6" name="Google Shape;476;g2f82a693b3a_0_487"/>
          <p:cNvSpPr txBox="1"/>
          <p:nvPr/>
        </p:nvSpPr>
        <p:spPr>
          <a:xfrm>
            <a:off x="4694348" y="1278928"/>
            <a:ext cx="192300" cy="118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26175">
            <a:sp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b="0" i="0" lang="en-US" sz="6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12</a:t>
            </a:r>
            <a:r>
              <a:rPr b="0" i="1" lang="en-US" sz="6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r>
              <a:rPr b="0" i="0" lang="en-US" sz="6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5</a:t>
            </a:r>
            <a:endParaRPr b="0" i="0" sz="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7" name="Google Shape;477;g2f82a693b3a_0_487"/>
          <p:cNvSpPr txBox="1"/>
          <p:nvPr/>
        </p:nvSpPr>
        <p:spPr>
          <a:xfrm>
            <a:off x="4694348" y="1089769"/>
            <a:ext cx="192300" cy="118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26175">
            <a:sp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b="0" i="0" lang="en-US" sz="6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15</a:t>
            </a:r>
            <a:r>
              <a:rPr b="0" i="1" lang="en-US" sz="6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r>
              <a:rPr b="0" i="0" lang="en-US" sz="6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0</a:t>
            </a:r>
            <a:endParaRPr b="0" i="0" sz="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8" name="Google Shape;478;g2f82a693b3a_0_487"/>
          <p:cNvSpPr txBox="1"/>
          <p:nvPr/>
        </p:nvSpPr>
        <p:spPr>
          <a:xfrm>
            <a:off x="4694348" y="900603"/>
            <a:ext cx="192300" cy="118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26175">
            <a:sp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b="0" i="0" lang="en-US" sz="6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17</a:t>
            </a:r>
            <a:r>
              <a:rPr b="0" i="1" lang="en-US" sz="6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r>
              <a:rPr b="0" i="0" lang="en-US" sz="6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5</a:t>
            </a:r>
            <a:endParaRPr b="0" i="0" sz="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79" name="Google Shape;479;g2f82a693b3a_0_487"/>
          <p:cNvGrpSpPr/>
          <p:nvPr/>
        </p:nvGrpSpPr>
        <p:grpSpPr>
          <a:xfrm>
            <a:off x="4892714" y="789378"/>
            <a:ext cx="2758299" cy="1510401"/>
            <a:chOff x="3085134" y="497999"/>
            <a:chExt cx="1739264" cy="952874"/>
          </a:xfrm>
        </p:grpSpPr>
        <p:sp>
          <p:nvSpPr>
            <p:cNvPr id="480" name="Google Shape;480;g2f82a693b3a_0_487"/>
            <p:cNvSpPr/>
            <p:nvPr/>
          </p:nvSpPr>
          <p:spPr>
            <a:xfrm>
              <a:off x="3272663" y="1068425"/>
              <a:ext cx="574039" cy="382269"/>
            </a:xfrm>
            <a:custGeom>
              <a:rect b="b" l="l" r="r" t="t"/>
              <a:pathLst>
                <a:path extrusionOk="0" h="382269" w="574039">
                  <a:moveTo>
                    <a:pt x="108508" y="334124"/>
                  </a:moveTo>
                  <a:lnTo>
                    <a:pt x="93002" y="334124"/>
                  </a:lnTo>
                  <a:lnTo>
                    <a:pt x="93002" y="286397"/>
                  </a:lnTo>
                  <a:lnTo>
                    <a:pt x="77508" y="286397"/>
                  </a:lnTo>
                  <a:lnTo>
                    <a:pt x="77508" y="190931"/>
                  </a:lnTo>
                  <a:lnTo>
                    <a:pt x="62001" y="190931"/>
                  </a:lnTo>
                  <a:lnTo>
                    <a:pt x="62001" y="143192"/>
                  </a:lnTo>
                  <a:lnTo>
                    <a:pt x="46507" y="143192"/>
                  </a:lnTo>
                  <a:lnTo>
                    <a:pt x="46507" y="0"/>
                  </a:lnTo>
                  <a:lnTo>
                    <a:pt x="31000" y="0"/>
                  </a:lnTo>
                  <a:lnTo>
                    <a:pt x="31000" y="238658"/>
                  </a:lnTo>
                  <a:lnTo>
                    <a:pt x="15506" y="238658"/>
                  </a:lnTo>
                  <a:lnTo>
                    <a:pt x="15506" y="334124"/>
                  </a:lnTo>
                  <a:lnTo>
                    <a:pt x="0" y="334124"/>
                  </a:lnTo>
                  <a:lnTo>
                    <a:pt x="0" y="381863"/>
                  </a:lnTo>
                  <a:lnTo>
                    <a:pt x="15506" y="381863"/>
                  </a:lnTo>
                  <a:lnTo>
                    <a:pt x="31000" y="381863"/>
                  </a:lnTo>
                  <a:lnTo>
                    <a:pt x="108508" y="381863"/>
                  </a:lnTo>
                  <a:lnTo>
                    <a:pt x="108508" y="334124"/>
                  </a:lnTo>
                  <a:close/>
                </a:path>
                <a:path extrusionOk="0" h="382269" w="574039">
                  <a:moveTo>
                    <a:pt x="232498" y="334124"/>
                  </a:moveTo>
                  <a:lnTo>
                    <a:pt x="216992" y="334124"/>
                  </a:lnTo>
                  <a:lnTo>
                    <a:pt x="216992" y="381863"/>
                  </a:lnTo>
                  <a:lnTo>
                    <a:pt x="232498" y="381863"/>
                  </a:lnTo>
                  <a:lnTo>
                    <a:pt x="232498" y="334124"/>
                  </a:lnTo>
                  <a:close/>
                </a:path>
                <a:path extrusionOk="0" h="382269" w="574039">
                  <a:moveTo>
                    <a:pt x="294487" y="334124"/>
                  </a:moveTo>
                  <a:lnTo>
                    <a:pt x="278993" y="334124"/>
                  </a:lnTo>
                  <a:lnTo>
                    <a:pt x="278993" y="381863"/>
                  </a:lnTo>
                  <a:lnTo>
                    <a:pt x="294487" y="381863"/>
                  </a:lnTo>
                  <a:lnTo>
                    <a:pt x="294487" y="334124"/>
                  </a:lnTo>
                  <a:close/>
                </a:path>
                <a:path extrusionOk="0" h="382269" w="574039">
                  <a:moveTo>
                    <a:pt x="526986" y="334124"/>
                  </a:moveTo>
                  <a:lnTo>
                    <a:pt x="511479" y="334124"/>
                  </a:lnTo>
                  <a:lnTo>
                    <a:pt x="495985" y="334124"/>
                  </a:lnTo>
                  <a:lnTo>
                    <a:pt x="495985" y="381863"/>
                  </a:lnTo>
                  <a:lnTo>
                    <a:pt x="511479" y="381863"/>
                  </a:lnTo>
                  <a:lnTo>
                    <a:pt x="526986" y="381863"/>
                  </a:lnTo>
                  <a:lnTo>
                    <a:pt x="526986" y="334124"/>
                  </a:lnTo>
                  <a:close/>
                </a:path>
                <a:path extrusionOk="0" h="382269" w="574039">
                  <a:moveTo>
                    <a:pt x="573481" y="334124"/>
                  </a:moveTo>
                  <a:lnTo>
                    <a:pt x="557987" y="334124"/>
                  </a:lnTo>
                  <a:lnTo>
                    <a:pt x="542480" y="334124"/>
                  </a:lnTo>
                  <a:lnTo>
                    <a:pt x="542480" y="381863"/>
                  </a:lnTo>
                  <a:lnTo>
                    <a:pt x="557987" y="381863"/>
                  </a:lnTo>
                  <a:lnTo>
                    <a:pt x="573481" y="381863"/>
                  </a:lnTo>
                  <a:lnTo>
                    <a:pt x="573481" y="334124"/>
                  </a:lnTo>
                  <a:close/>
                </a:path>
              </a:pathLst>
            </a:custGeom>
            <a:solidFill>
              <a:srgbClr val="8FED8F">
                <a:alpha val="89411"/>
              </a:srgbClr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900"/>
                <a:buFont typeface="Arial"/>
                <a:buNone/>
              </a:pPr>
              <a:r>
                <a:t/>
              </a:r>
              <a:endParaRPr b="0" i="0" sz="2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1" name="Google Shape;481;g2f82a693b3a_0_487"/>
            <p:cNvSpPr/>
            <p:nvPr/>
          </p:nvSpPr>
          <p:spPr>
            <a:xfrm>
              <a:off x="3257169" y="591083"/>
              <a:ext cx="574039" cy="859790"/>
            </a:xfrm>
            <a:custGeom>
              <a:rect b="b" l="l" r="r" t="t"/>
              <a:pathLst>
                <a:path extrusionOk="0" h="859790" w="574039">
                  <a:moveTo>
                    <a:pt x="15494" y="811466"/>
                  </a:moveTo>
                  <a:lnTo>
                    <a:pt x="0" y="811466"/>
                  </a:lnTo>
                  <a:lnTo>
                    <a:pt x="0" y="859205"/>
                  </a:lnTo>
                  <a:lnTo>
                    <a:pt x="15494" y="859205"/>
                  </a:lnTo>
                  <a:lnTo>
                    <a:pt x="15494" y="811466"/>
                  </a:lnTo>
                  <a:close/>
                </a:path>
                <a:path extrusionOk="0" h="859790" w="574039">
                  <a:moveTo>
                    <a:pt x="31000" y="763739"/>
                  </a:moveTo>
                  <a:lnTo>
                    <a:pt x="15494" y="763739"/>
                  </a:lnTo>
                  <a:lnTo>
                    <a:pt x="15494" y="811466"/>
                  </a:lnTo>
                  <a:lnTo>
                    <a:pt x="31000" y="811466"/>
                  </a:lnTo>
                  <a:lnTo>
                    <a:pt x="31000" y="763739"/>
                  </a:lnTo>
                  <a:close/>
                </a:path>
                <a:path extrusionOk="0" h="859790" w="574039">
                  <a:moveTo>
                    <a:pt x="46494" y="525068"/>
                  </a:moveTo>
                  <a:lnTo>
                    <a:pt x="31000" y="525068"/>
                  </a:lnTo>
                  <a:lnTo>
                    <a:pt x="31000" y="716000"/>
                  </a:lnTo>
                  <a:lnTo>
                    <a:pt x="46494" y="716000"/>
                  </a:lnTo>
                  <a:lnTo>
                    <a:pt x="46494" y="525068"/>
                  </a:lnTo>
                  <a:close/>
                </a:path>
                <a:path extrusionOk="0" h="859790" w="574039">
                  <a:moveTo>
                    <a:pt x="573481" y="429602"/>
                  </a:moveTo>
                  <a:lnTo>
                    <a:pt x="557974" y="429602"/>
                  </a:lnTo>
                  <a:lnTo>
                    <a:pt x="557974" y="381876"/>
                  </a:lnTo>
                  <a:lnTo>
                    <a:pt x="542480" y="381876"/>
                  </a:lnTo>
                  <a:lnTo>
                    <a:pt x="542480" y="334137"/>
                  </a:lnTo>
                  <a:lnTo>
                    <a:pt x="526973" y="334137"/>
                  </a:lnTo>
                  <a:lnTo>
                    <a:pt x="511479" y="334137"/>
                  </a:lnTo>
                  <a:lnTo>
                    <a:pt x="511479" y="381876"/>
                  </a:lnTo>
                  <a:lnTo>
                    <a:pt x="495973" y="381876"/>
                  </a:lnTo>
                  <a:lnTo>
                    <a:pt x="480479" y="381876"/>
                  </a:lnTo>
                  <a:lnTo>
                    <a:pt x="309981" y="381876"/>
                  </a:lnTo>
                  <a:lnTo>
                    <a:pt x="309981" y="334137"/>
                  </a:lnTo>
                  <a:lnTo>
                    <a:pt x="294487" y="334137"/>
                  </a:lnTo>
                  <a:lnTo>
                    <a:pt x="294487" y="381876"/>
                  </a:lnTo>
                  <a:lnTo>
                    <a:pt x="278993" y="381876"/>
                  </a:lnTo>
                  <a:lnTo>
                    <a:pt x="263486" y="381876"/>
                  </a:lnTo>
                  <a:lnTo>
                    <a:pt x="247992" y="381876"/>
                  </a:lnTo>
                  <a:lnTo>
                    <a:pt x="247992" y="334137"/>
                  </a:lnTo>
                  <a:lnTo>
                    <a:pt x="232486" y="334137"/>
                  </a:lnTo>
                  <a:lnTo>
                    <a:pt x="232486" y="381876"/>
                  </a:lnTo>
                  <a:lnTo>
                    <a:pt x="216992" y="381876"/>
                  </a:lnTo>
                  <a:lnTo>
                    <a:pt x="124002" y="381876"/>
                  </a:lnTo>
                  <a:lnTo>
                    <a:pt x="124002" y="334137"/>
                  </a:lnTo>
                  <a:lnTo>
                    <a:pt x="108496" y="334137"/>
                  </a:lnTo>
                  <a:lnTo>
                    <a:pt x="108496" y="286397"/>
                  </a:lnTo>
                  <a:lnTo>
                    <a:pt x="93002" y="286397"/>
                  </a:lnTo>
                  <a:lnTo>
                    <a:pt x="93002" y="190931"/>
                  </a:lnTo>
                  <a:lnTo>
                    <a:pt x="77495" y="190931"/>
                  </a:lnTo>
                  <a:lnTo>
                    <a:pt x="77495" y="143205"/>
                  </a:lnTo>
                  <a:lnTo>
                    <a:pt x="62001" y="143205"/>
                  </a:lnTo>
                  <a:lnTo>
                    <a:pt x="62001" y="0"/>
                  </a:lnTo>
                  <a:lnTo>
                    <a:pt x="46494" y="0"/>
                  </a:lnTo>
                  <a:lnTo>
                    <a:pt x="46494" y="477342"/>
                  </a:lnTo>
                  <a:lnTo>
                    <a:pt x="62001" y="477342"/>
                  </a:lnTo>
                  <a:lnTo>
                    <a:pt x="62001" y="620534"/>
                  </a:lnTo>
                  <a:lnTo>
                    <a:pt x="77495" y="620534"/>
                  </a:lnTo>
                  <a:lnTo>
                    <a:pt x="77495" y="668274"/>
                  </a:lnTo>
                  <a:lnTo>
                    <a:pt x="93002" y="668274"/>
                  </a:lnTo>
                  <a:lnTo>
                    <a:pt x="93002" y="763739"/>
                  </a:lnTo>
                  <a:lnTo>
                    <a:pt x="108496" y="763739"/>
                  </a:lnTo>
                  <a:lnTo>
                    <a:pt x="108496" y="811466"/>
                  </a:lnTo>
                  <a:lnTo>
                    <a:pt x="124002" y="811466"/>
                  </a:lnTo>
                  <a:lnTo>
                    <a:pt x="124002" y="859205"/>
                  </a:lnTo>
                  <a:lnTo>
                    <a:pt x="139496" y="859205"/>
                  </a:lnTo>
                  <a:lnTo>
                    <a:pt x="232486" y="859205"/>
                  </a:lnTo>
                  <a:lnTo>
                    <a:pt x="232486" y="811466"/>
                  </a:lnTo>
                  <a:lnTo>
                    <a:pt x="247992" y="811466"/>
                  </a:lnTo>
                  <a:lnTo>
                    <a:pt x="247992" y="859205"/>
                  </a:lnTo>
                  <a:lnTo>
                    <a:pt x="263486" y="859205"/>
                  </a:lnTo>
                  <a:lnTo>
                    <a:pt x="278993" y="859205"/>
                  </a:lnTo>
                  <a:lnTo>
                    <a:pt x="294487" y="859205"/>
                  </a:lnTo>
                  <a:lnTo>
                    <a:pt x="294487" y="811466"/>
                  </a:lnTo>
                  <a:lnTo>
                    <a:pt x="309981" y="811466"/>
                  </a:lnTo>
                  <a:lnTo>
                    <a:pt x="309981" y="859205"/>
                  </a:lnTo>
                  <a:lnTo>
                    <a:pt x="325488" y="859205"/>
                  </a:lnTo>
                  <a:lnTo>
                    <a:pt x="511479" y="859205"/>
                  </a:lnTo>
                  <a:lnTo>
                    <a:pt x="511479" y="811466"/>
                  </a:lnTo>
                  <a:lnTo>
                    <a:pt x="526973" y="811466"/>
                  </a:lnTo>
                  <a:lnTo>
                    <a:pt x="542480" y="811466"/>
                  </a:lnTo>
                  <a:lnTo>
                    <a:pt x="542480" y="859205"/>
                  </a:lnTo>
                  <a:lnTo>
                    <a:pt x="557974" y="859205"/>
                  </a:lnTo>
                  <a:lnTo>
                    <a:pt x="557974" y="811466"/>
                  </a:lnTo>
                  <a:lnTo>
                    <a:pt x="573481" y="811466"/>
                  </a:lnTo>
                  <a:lnTo>
                    <a:pt x="573481" y="429602"/>
                  </a:lnTo>
                  <a:close/>
                </a:path>
              </a:pathLst>
            </a:custGeom>
            <a:solidFill>
              <a:srgbClr val="2B9F2B">
                <a:alpha val="89411"/>
              </a:srgbClr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900"/>
                <a:buFont typeface="Arial"/>
                <a:buNone/>
              </a:pPr>
              <a:r>
                <a:t/>
              </a:r>
              <a:endParaRPr b="0" i="0" sz="2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2" name="Google Shape;482;g2f82a693b3a_0_487"/>
            <p:cNvSpPr/>
            <p:nvPr/>
          </p:nvSpPr>
          <p:spPr>
            <a:xfrm>
              <a:off x="3846152" y="1450279"/>
              <a:ext cx="899160" cy="0"/>
            </a:xfrm>
            <a:custGeom>
              <a:rect b="b" l="l" r="r" t="t"/>
              <a:pathLst>
                <a:path extrusionOk="0" h="120000" w="899160">
                  <a:moveTo>
                    <a:pt x="0" y="0"/>
                  </a:moveTo>
                  <a:lnTo>
                    <a:pt x="898957" y="0"/>
                  </a:lnTo>
                </a:path>
              </a:pathLst>
            </a:custGeom>
            <a:noFill/>
            <a:ln cap="flat" cmpd="sng" w="9525">
              <a:solidFill>
                <a:srgbClr val="2B9F2B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900"/>
                <a:buFont typeface="Arial"/>
                <a:buNone/>
              </a:pPr>
              <a:r>
                <a:t/>
              </a:r>
              <a:endParaRPr b="0" i="0" sz="2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3" name="Google Shape;483;g2f82a693b3a_0_487"/>
            <p:cNvSpPr/>
            <p:nvPr/>
          </p:nvSpPr>
          <p:spPr>
            <a:xfrm>
              <a:off x="3164179" y="782015"/>
              <a:ext cx="139700" cy="668655"/>
            </a:xfrm>
            <a:custGeom>
              <a:rect b="b" l="l" r="r" t="t"/>
              <a:pathLst>
                <a:path extrusionOk="0" h="668655" w="139700">
                  <a:moveTo>
                    <a:pt x="123990" y="477342"/>
                  </a:moveTo>
                  <a:lnTo>
                    <a:pt x="108483" y="477342"/>
                  </a:lnTo>
                  <a:lnTo>
                    <a:pt x="108483" y="429602"/>
                  </a:lnTo>
                  <a:lnTo>
                    <a:pt x="92989" y="429602"/>
                  </a:lnTo>
                  <a:lnTo>
                    <a:pt x="92989" y="381863"/>
                  </a:lnTo>
                  <a:lnTo>
                    <a:pt x="77495" y="381863"/>
                  </a:lnTo>
                  <a:lnTo>
                    <a:pt x="77495" y="429602"/>
                  </a:lnTo>
                  <a:lnTo>
                    <a:pt x="61988" y="429602"/>
                  </a:lnTo>
                  <a:lnTo>
                    <a:pt x="46494" y="429602"/>
                  </a:lnTo>
                  <a:lnTo>
                    <a:pt x="46494" y="334137"/>
                  </a:lnTo>
                  <a:lnTo>
                    <a:pt x="30988" y="334137"/>
                  </a:lnTo>
                  <a:lnTo>
                    <a:pt x="30988" y="238671"/>
                  </a:lnTo>
                  <a:lnTo>
                    <a:pt x="15494" y="238671"/>
                  </a:lnTo>
                  <a:lnTo>
                    <a:pt x="15494" y="477342"/>
                  </a:lnTo>
                  <a:lnTo>
                    <a:pt x="0" y="477342"/>
                  </a:lnTo>
                  <a:lnTo>
                    <a:pt x="0" y="668274"/>
                  </a:lnTo>
                  <a:lnTo>
                    <a:pt x="15494" y="668274"/>
                  </a:lnTo>
                  <a:lnTo>
                    <a:pt x="30988" y="668274"/>
                  </a:lnTo>
                  <a:lnTo>
                    <a:pt x="46494" y="668274"/>
                  </a:lnTo>
                  <a:lnTo>
                    <a:pt x="61988" y="668274"/>
                  </a:lnTo>
                  <a:lnTo>
                    <a:pt x="77495" y="668274"/>
                  </a:lnTo>
                  <a:lnTo>
                    <a:pt x="92989" y="668274"/>
                  </a:lnTo>
                  <a:lnTo>
                    <a:pt x="92989" y="620534"/>
                  </a:lnTo>
                  <a:lnTo>
                    <a:pt x="108483" y="620534"/>
                  </a:lnTo>
                  <a:lnTo>
                    <a:pt x="108483" y="572808"/>
                  </a:lnTo>
                  <a:lnTo>
                    <a:pt x="123990" y="572808"/>
                  </a:lnTo>
                  <a:lnTo>
                    <a:pt x="123990" y="477342"/>
                  </a:lnTo>
                  <a:close/>
                </a:path>
                <a:path extrusionOk="0" h="668655" w="139700">
                  <a:moveTo>
                    <a:pt x="139484" y="0"/>
                  </a:moveTo>
                  <a:lnTo>
                    <a:pt x="123990" y="0"/>
                  </a:lnTo>
                  <a:lnTo>
                    <a:pt x="123990" y="334137"/>
                  </a:lnTo>
                  <a:lnTo>
                    <a:pt x="139484" y="334137"/>
                  </a:lnTo>
                  <a:lnTo>
                    <a:pt x="139484" y="0"/>
                  </a:lnTo>
                  <a:close/>
                </a:path>
              </a:pathLst>
            </a:custGeom>
            <a:solidFill>
              <a:srgbClr val="ACD7E5">
                <a:alpha val="89411"/>
              </a:srgbClr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900"/>
                <a:buFont typeface="Arial"/>
                <a:buNone/>
              </a:pPr>
              <a:r>
                <a:t/>
              </a:r>
              <a:endParaRPr b="0" i="0" sz="2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4" name="Google Shape;484;g2f82a693b3a_0_487"/>
            <p:cNvSpPr/>
            <p:nvPr/>
          </p:nvSpPr>
          <p:spPr>
            <a:xfrm>
              <a:off x="3381171" y="972947"/>
              <a:ext cx="387985" cy="0"/>
            </a:xfrm>
            <a:custGeom>
              <a:rect b="b" l="l" r="r" t="t"/>
              <a:pathLst>
                <a:path extrusionOk="0" h="120000" w="387985">
                  <a:moveTo>
                    <a:pt x="0" y="0"/>
                  </a:moveTo>
                  <a:lnTo>
                    <a:pt x="387480" y="0"/>
                  </a:lnTo>
                </a:path>
              </a:pathLst>
            </a:custGeom>
            <a:noFill/>
            <a:ln cap="flat" cmpd="sng" w="9525">
              <a:solidFill>
                <a:srgbClr val="ACD7E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900"/>
                <a:buFont typeface="Arial"/>
                <a:buNone/>
              </a:pPr>
              <a:r>
                <a:t/>
              </a:r>
              <a:endParaRPr b="0" i="0" sz="2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5" name="Google Shape;485;g2f82a693b3a_0_487"/>
            <p:cNvSpPr/>
            <p:nvPr/>
          </p:nvSpPr>
          <p:spPr>
            <a:xfrm>
              <a:off x="3846152" y="1450279"/>
              <a:ext cx="899160" cy="0"/>
            </a:xfrm>
            <a:custGeom>
              <a:rect b="b" l="l" r="r" t="t"/>
              <a:pathLst>
                <a:path extrusionOk="0" h="120000" w="899160">
                  <a:moveTo>
                    <a:pt x="0" y="0"/>
                  </a:moveTo>
                  <a:lnTo>
                    <a:pt x="898957" y="0"/>
                  </a:lnTo>
                </a:path>
              </a:pathLst>
            </a:custGeom>
            <a:noFill/>
            <a:ln cap="flat" cmpd="sng" w="9525">
              <a:solidFill>
                <a:srgbClr val="ACD7E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900"/>
                <a:buFont typeface="Arial"/>
                <a:buNone/>
              </a:pPr>
              <a:r>
                <a:t/>
              </a:r>
              <a:endParaRPr b="0" i="0" sz="2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6" name="Google Shape;486;g2f82a693b3a_0_487"/>
            <p:cNvSpPr/>
            <p:nvPr/>
          </p:nvSpPr>
          <p:spPr>
            <a:xfrm>
              <a:off x="3164179" y="543356"/>
              <a:ext cx="124460" cy="716280"/>
            </a:xfrm>
            <a:custGeom>
              <a:rect b="b" l="l" r="r" t="t"/>
              <a:pathLst>
                <a:path extrusionOk="0" h="716280" w="124460">
                  <a:moveTo>
                    <a:pt x="123990" y="238658"/>
                  </a:moveTo>
                  <a:lnTo>
                    <a:pt x="108483" y="238658"/>
                  </a:lnTo>
                  <a:lnTo>
                    <a:pt x="108483" y="190931"/>
                  </a:lnTo>
                  <a:lnTo>
                    <a:pt x="92989" y="190931"/>
                  </a:lnTo>
                  <a:lnTo>
                    <a:pt x="92989" y="143192"/>
                  </a:lnTo>
                  <a:lnTo>
                    <a:pt x="77495" y="143192"/>
                  </a:lnTo>
                  <a:lnTo>
                    <a:pt x="77495" y="190931"/>
                  </a:lnTo>
                  <a:lnTo>
                    <a:pt x="61988" y="190931"/>
                  </a:lnTo>
                  <a:lnTo>
                    <a:pt x="46494" y="190931"/>
                  </a:lnTo>
                  <a:lnTo>
                    <a:pt x="46494" y="95465"/>
                  </a:lnTo>
                  <a:lnTo>
                    <a:pt x="30988" y="95465"/>
                  </a:lnTo>
                  <a:lnTo>
                    <a:pt x="30988" y="0"/>
                  </a:lnTo>
                  <a:lnTo>
                    <a:pt x="15494" y="0"/>
                  </a:lnTo>
                  <a:lnTo>
                    <a:pt x="15494" y="238658"/>
                  </a:lnTo>
                  <a:lnTo>
                    <a:pt x="0" y="238658"/>
                  </a:lnTo>
                  <a:lnTo>
                    <a:pt x="0" y="716000"/>
                  </a:lnTo>
                  <a:lnTo>
                    <a:pt x="15494" y="716000"/>
                  </a:lnTo>
                  <a:lnTo>
                    <a:pt x="15494" y="477329"/>
                  </a:lnTo>
                  <a:lnTo>
                    <a:pt x="30988" y="477329"/>
                  </a:lnTo>
                  <a:lnTo>
                    <a:pt x="30988" y="572795"/>
                  </a:lnTo>
                  <a:lnTo>
                    <a:pt x="46494" y="572795"/>
                  </a:lnTo>
                  <a:lnTo>
                    <a:pt x="46494" y="668261"/>
                  </a:lnTo>
                  <a:lnTo>
                    <a:pt x="61988" y="668261"/>
                  </a:lnTo>
                  <a:lnTo>
                    <a:pt x="77495" y="668261"/>
                  </a:lnTo>
                  <a:lnTo>
                    <a:pt x="77495" y="620522"/>
                  </a:lnTo>
                  <a:lnTo>
                    <a:pt x="92989" y="620522"/>
                  </a:lnTo>
                  <a:lnTo>
                    <a:pt x="92989" y="668261"/>
                  </a:lnTo>
                  <a:lnTo>
                    <a:pt x="108483" y="668261"/>
                  </a:lnTo>
                  <a:lnTo>
                    <a:pt x="108483" y="716000"/>
                  </a:lnTo>
                  <a:lnTo>
                    <a:pt x="123990" y="716000"/>
                  </a:lnTo>
                  <a:lnTo>
                    <a:pt x="123990" y="238658"/>
                  </a:lnTo>
                  <a:close/>
                </a:path>
              </a:pathLst>
            </a:custGeom>
            <a:solidFill>
              <a:srgbClr val="1E76B3">
                <a:alpha val="89411"/>
              </a:srgbClr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900"/>
                <a:buFont typeface="Arial"/>
                <a:buNone/>
              </a:pPr>
              <a:r>
                <a:t/>
              </a:r>
              <a:endParaRPr b="0" i="0" sz="2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7" name="Google Shape;487;g2f82a693b3a_0_487"/>
            <p:cNvSpPr/>
            <p:nvPr/>
          </p:nvSpPr>
          <p:spPr>
            <a:xfrm>
              <a:off x="3381171" y="972947"/>
              <a:ext cx="387985" cy="0"/>
            </a:xfrm>
            <a:custGeom>
              <a:rect b="b" l="l" r="r" t="t"/>
              <a:pathLst>
                <a:path extrusionOk="0" h="120000" w="387985">
                  <a:moveTo>
                    <a:pt x="0" y="0"/>
                  </a:moveTo>
                  <a:lnTo>
                    <a:pt x="387480" y="0"/>
                  </a:lnTo>
                </a:path>
              </a:pathLst>
            </a:custGeom>
            <a:noFill/>
            <a:ln cap="flat" cmpd="sng" w="9525">
              <a:solidFill>
                <a:srgbClr val="1E76B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900"/>
                <a:buFont typeface="Arial"/>
                <a:buNone/>
              </a:pPr>
              <a:r>
                <a:t/>
              </a:r>
              <a:endParaRPr b="0" i="0" sz="2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8" name="Google Shape;488;g2f82a693b3a_0_487"/>
            <p:cNvSpPr/>
            <p:nvPr/>
          </p:nvSpPr>
          <p:spPr>
            <a:xfrm>
              <a:off x="3846152" y="1450279"/>
              <a:ext cx="899160" cy="0"/>
            </a:xfrm>
            <a:custGeom>
              <a:rect b="b" l="l" r="r" t="t"/>
              <a:pathLst>
                <a:path extrusionOk="0" h="120000" w="899160">
                  <a:moveTo>
                    <a:pt x="0" y="0"/>
                  </a:moveTo>
                  <a:lnTo>
                    <a:pt x="898957" y="0"/>
                  </a:lnTo>
                </a:path>
              </a:pathLst>
            </a:custGeom>
            <a:noFill/>
            <a:ln cap="flat" cmpd="sng" w="9525">
              <a:solidFill>
                <a:srgbClr val="1E76B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900"/>
                <a:buFont typeface="Arial"/>
                <a:buNone/>
              </a:pPr>
              <a:r>
                <a:t/>
              </a:r>
              <a:endParaRPr b="0" i="0" sz="2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9" name="Google Shape;489;g2f82a693b3a_0_487"/>
            <p:cNvSpPr/>
            <p:nvPr/>
          </p:nvSpPr>
          <p:spPr>
            <a:xfrm>
              <a:off x="3085134" y="497999"/>
              <a:ext cx="1739264" cy="952500"/>
            </a:xfrm>
            <a:custGeom>
              <a:rect b="b" l="l" r="r" t="t"/>
              <a:pathLst>
                <a:path extrusionOk="0" h="952500" w="1739264">
                  <a:moveTo>
                    <a:pt x="0" y="952280"/>
                  </a:moveTo>
                  <a:lnTo>
                    <a:pt x="0" y="0"/>
                  </a:lnTo>
                </a:path>
                <a:path extrusionOk="0" h="952500" w="1739264">
                  <a:moveTo>
                    <a:pt x="1739019" y="952280"/>
                  </a:moveTo>
                  <a:lnTo>
                    <a:pt x="1739019" y="0"/>
                  </a:lnTo>
                </a:path>
                <a:path extrusionOk="0" h="952500" w="1739264">
                  <a:moveTo>
                    <a:pt x="0" y="952280"/>
                  </a:moveTo>
                  <a:lnTo>
                    <a:pt x="1739019" y="952280"/>
                  </a:lnTo>
                </a:path>
                <a:path extrusionOk="0" h="952500" w="1739264">
                  <a:moveTo>
                    <a:pt x="0" y="0"/>
                  </a:moveTo>
                  <a:lnTo>
                    <a:pt x="1739019" y="0"/>
                  </a:lnTo>
                </a:path>
              </a:pathLst>
            </a:custGeom>
            <a:noFill/>
            <a:ln cap="flat" cmpd="sng" w="9525">
              <a:solidFill>
                <a:srgbClr val="26262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900"/>
                <a:buFont typeface="Arial"/>
                <a:buNone/>
              </a:pPr>
              <a:r>
                <a:t/>
              </a:r>
              <a:endParaRPr b="0" i="0" sz="2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0" name="Google Shape;490;g2f82a693b3a_0_487"/>
            <p:cNvSpPr/>
            <p:nvPr/>
          </p:nvSpPr>
          <p:spPr>
            <a:xfrm>
              <a:off x="4318700" y="551076"/>
              <a:ext cx="111125" cy="38734"/>
            </a:xfrm>
            <a:custGeom>
              <a:rect b="b" l="l" r="r" t="t"/>
              <a:pathLst>
                <a:path extrusionOk="0" h="38734" w="111125">
                  <a:moveTo>
                    <a:pt x="110596" y="0"/>
                  </a:moveTo>
                  <a:lnTo>
                    <a:pt x="0" y="0"/>
                  </a:lnTo>
                  <a:lnTo>
                    <a:pt x="0" y="38708"/>
                  </a:lnTo>
                  <a:lnTo>
                    <a:pt x="110596" y="38708"/>
                  </a:lnTo>
                  <a:lnTo>
                    <a:pt x="110596" y="0"/>
                  </a:lnTo>
                  <a:close/>
                </a:path>
              </a:pathLst>
            </a:custGeom>
            <a:solidFill>
              <a:srgbClr val="8FED8F">
                <a:alpha val="89411"/>
              </a:srgbClr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900"/>
                <a:buFont typeface="Arial"/>
                <a:buNone/>
              </a:pPr>
              <a:r>
                <a:t/>
              </a:r>
              <a:endParaRPr b="0" i="0" sz="2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1" name="Google Shape;491;g2f82a693b3a_0_487"/>
            <p:cNvSpPr/>
            <p:nvPr/>
          </p:nvSpPr>
          <p:spPr>
            <a:xfrm>
              <a:off x="4318700" y="632240"/>
              <a:ext cx="111125" cy="38734"/>
            </a:xfrm>
            <a:custGeom>
              <a:rect b="b" l="l" r="r" t="t"/>
              <a:pathLst>
                <a:path extrusionOk="0" h="38734" w="111125">
                  <a:moveTo>
                    <a:pt x="110596" y="0"/>
                  </a:moveTo>
                  <a:lnTo>
                    <a:pt x="0" y="0"/>
                  </a:lnTo>
                  <a:lnTo>
                    <a:pt x="0" y="38708"/>
                  </a:lnTo>
                  <a:lnTo>
                    <a:pt x="110596" y="38708"/>
                  </a:lnTo>
                  <a:lnTo>
                    <a:pt x="110596" y="0"/>
                  </a:lnTo>
                  <a:close/>
                </a:path>
              </a:pathLst>
            </a:custGeom>
            <a:solidFill>
              <a:srgbClr val="2B9F2B">
                <a:alpha val="89411"/>
              </a:srgbClr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900"/>
                <a:buFont typeface="Arial"/>
                <a:buNone/>
              </a:pPr>
              <a:r>
                <a:t/>
              </a:r>
              <a:endParaRPr b="0" i="0" sz="2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2" name="Google Shape;492;g2f82a693b3a_0_487"/>
            <p:cNvSpPr/>
            <p:nvPr/>
          </p:nvSpPr>
          <p:spPr>
            <a:xfrm>
              <a:off x="4318700" y="713409"/>
              <a:ext cx="111125" cy="38734"/>
            </a:xfrm>
            <a:custGeom>
              <a:rect b="b" l="l" r="r" t="t"/>
              <a:pathLst>
                <a:path extrusionOk="0" h="38734" w="111125">
                  <a:moveTo>
                    <a:pt x="110596" y="0"/>
                  </a:moveTo>
                  <a:lnTo>
                    <a:pt x="0" y="0"/>
                  </a:lnTo>
                  <a:lnTo>
                    <a:pt x="0" y="38708"/>
                  </a:lnTo>
                  <a:lnTo>
                    <a:pt x="110596" y="38708"/>
                  </a:lnTo>
                  <a:lnTo>
                    <a:pt x="110596" y="0"/>
                  </a:lnTo>
                  <a:close/>
                </a:path>
              </a:pathLst>
            </a:custGeom>
            <a:solidFill>
              <a:srgbClr val="ACD7E5">
                <a:alpha val="89411"/>
              </a:srgbClr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900"/>
                <a:buFont typeface="Arial"/>
                <a:buNone/>
              </a:pPr>
              <a:r>
                <a:t/>
              </a:r>
              <a:endParaRPr b="0" i="0" sz="2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3" name="Google Shape;493;g2f82a693b3a_0_487"/>
            <p:cNvSpPr/>
            <p:nvPr/>
          </p:nvSpPr>
          <p:spPr>
            <a:xfrm>
              <a:off x="4318700" y="794573"/>
              <a:ext cx="111125" cy="38734"/>
            </a:xfrm>
            <a:custGeom>
              <a:rect b="b" l="l" r="r" t="t"/>
              <a:pathLst>
                <a:path extrusionOk="0" h="38734" w="111125">
                  <a:moveTo>
                    <a:pt x="110596" y="0"/>
                  </a:moveTo>
                  <a:lnTo>
                    <a:pt x="0" y="0"/>
                  </a:lnTo>
                  <a:lnTo>
                    <a:pt x="0" y="38708"/>
                  </a:lnTo>
                  <a:lnTo>
                    <a:pt x="110596" y="38708"/>
                  </a:lnTo>
                  <a:lnTo>
                    <a:pt x="110596" y="0"/>
                  </a:lnTo>
                  <a:close/>
                </a:path>
              </a:pathLst>
            </a:custGeom>
            <a:solidFill>
              <a:srgbClr val="1E76B3">
                <a:alpha val="89411"/>
              </a:srgbClr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900"/>
                <a:buFont typeface="Arial"/>
                <a:buNone/>
              </a:pPr>
              <a:r>
                <a:t/>
              </a:r>
              <a:endParaRPr b="0" i="0" sz="2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94" name="Google Shape;494;g2f82a693b3a_0_487"/>
          <p:cNvSpPr txBox="1"/>
          <p:nvPr/>
        </p:nvSpPr>
        <p:spPr>
          <a:xfrm>
            <a:off x="7074452" y="803563"/>
            <a:ext cx="452100" cy="4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8125">
            <a:spAutoFit/>
          </a:bodyPr>
          <a:lstStyle/>
          <a:p>
            <a:pPr indent="0" lvl="0" marL="25400" marR="12700" rtl="0" algn="l">
              <a:lnSpc>
                <a:spcPct val="1331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b="0" i="0" lang="en-US" sz="6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LEX depth  LEX dist  DEP depth  DEP dist</a:t>
            </a:r>
            <a:endParaRPr b="0" i="0" sz="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5" name="Google Shape;495;g2f82a693b3a_0_487"/>
          <p:cNvSpPr txBox="1"/>
          <p:nvPr/>
        </p:nvSpPr>
        <p:spPr>
          <a:xfrm>
            <a:off x="5728171" y="2467403"/>
            <a:ext cx="909300" cy="234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9100">
            <a:sp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3333B2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(b) </a:t>
            </a:r>
            <a:r>
              <a:rPr b="0" i="0" lang="en-US" sz="1400" u="none" cap="none" strike="noStrike">
                <a:solidFill>
                  <a:srgbClr val="000000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Layer 6</a:t>
            </a:r>
            <a:endParaRPr b="0" i="0" sz="1400" u="none" cap="none" strike="noStrike">
              <a:solidFill>
                <a:srgbClr val="000000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496" name="Google Shape;496;g2f82a693b3a_0_487"/>
          <p:cNvSpPr txBox="1"/>
          <p:nvPr/>
        </p:nvSpPr>
        <p:spPr>
          <a:xfrm>
            <a:off x="2192659" y="4475057"/>
            <a:ext cx="169200" cy="118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26175">
            <a:sp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b="0" i="0" lang="en-US" sz="6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200</a:t>
            </a:r>
            <a:endParaRPr b="0" i="0" sz="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7" name="Google Shape;497;g2f82a693b3a_0_487"/>
          <p:cNvSpPr txBox="1"/>
          <p:nvPr/>
        </p:nvSpPr>
        <p:spPr>
          <a:xfrm>
            <a:off x="2684269" y="4475057"/>
            <a:ext cx="169200" cy="118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26175">
            <a:sp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b="0" i="0" lang="en-US" sz="6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400</a:t>
            </a:r>
            <a:endParaRPr b="0" i="0" sz="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8" name="Google Shape;498;g2f82a693b3a_0_487"/>
          <p:cNvSpPr txBox="1"/>
          <p:nvPr/>
        </p:nvSpPr>
        <p:spPr>
          <a:xfrm>
            <a:off x="3175874" y="4475057"/>
            <a:ext cx="169200" cy="118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26175">
            <a:sp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b="0" i="0" lang="en-US" sz="6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600</a:t>
            </a:r>
            <a:endParaRPr b="0" i="0" sz="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9" name="Google Shape;499;g2f82a693b3a_0_487"/>
          <p:cNvSpPr txBox="1"/>
          <p:nvPr/>
        </p:nvSpPr>
        <p:spPr>
          <a:xfrm>
            <a:off x="3667487" y="4475057"/>
            <a:ext cx="169200" cy="118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26175">
            <a:sp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b="0" i="0" lang="en-US" sz="6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800</a:t>
            </a:r>
            <a:endParaRPr b="0" i="0" sz="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0" name="Google Shape;500;g2f82a693b3a_0_487"/>
          <p:cNvSpPr txBox="1"/>
          <p:nvPr/>
        </p:nvSpPr>
        <p:spPr>
          <a:xfrm>
            <a:off x="4137700" y="4475057"/>
            <a:ext cx="211500" cy="118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26175">
            <a:sp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b="0" i="0" lang="en-US" sz="6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1000</a:t>
            </a:r>
            <a:endParaRPr b="0" i="0" sz="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1" name="Google Shape;501;g2f82a693b3a_0_487"/>
          <p:cNvSpPr txBox="1"/>
          <p:nvPr/>
        </p:nvSpPr>
        <p:spPr>
          <a:xfrm>
            <a:off x="1466726" y="4426511"/>
            <a:ext cx="400800" cy="180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26175">
            <a:spAutoFit/>
          </a:bodyPr>
          <a:lstStyle/>
          <a:p>
            <a:pPr indent="0" lvl="0" marL="635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b="0" i="0" lang="en-US" sz="6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0</a:t>
            </a:r>
            <a:r>
              <a:rPr b="0" i="1" lang="en-US" sz="6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r>
              <a:rPr b="0" i="0" lang="en-US" sz="6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0 </a:t>
            </a:r>
            <a:r>
              <a:rPr b="0" baseline="-25000" i="0" lang="en-US" sz="10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0</a:t>
            </a:r>
            <a:endParaRPr b="0" baseline="-25000" i="0" sz="1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2" name="Google Shape;502;g2f82a693b3a_0_487"/>
          <p:cNvSpPr txBox="1"/>
          <p:nvPr/>
        </p:nvSpPr>
        <p:spPr>
          <a:xfrm>
            <a:off x="1507008" y="4241983"/>
            <a:ext cx="150000" cy="118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26175">
            <a:sp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b="0" i="0" lang="en-US" sz="6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r>
              <a:rPr b="0" i="1" lang="en-US" sz="6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r>
              <a:rPr b="0" i="0" lang="en-US" sz="6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5</a:t>
            </a:r>
            <a:endParaRPr b="0" i="0" sz="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3" name="Google Shape;503;g2f82a693b3a_0_487"/>
          <p:cNvSpPr txBox="1"/>
          <p:nvPr/>
        </p:nvSpPr>
        <p:spPr>
          <a:xfrm>
            <a:off x="1507008" y="4057461"/>
            <a:ext cx="150000" cy="118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26175">
            <a:sp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b="0" i="0" lang="en-US" sz="6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5</a:t>
            </a:r>
            <a:r>
              <a:rPr b="0" i="1" lang="en-US" sz="6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r>
              <a:rPr b="0" i="0" lang="en-US" sz="6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0</a:t>
            </a:r>
            <a:endParaRPr b="0" i="0" sz="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4" name="Google Shape;504;g2f82a693b3a_0_487"/>
          <p:cNvSpPr txBox="1"/>
          <p:nvPr/>
        </p:nvSpPr>
        <p:spPr>
          <a:xfrm>
            <a:off x="1507008" y="3872941"/>
            <a:ext cx="150000" cy="118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26175">
            <a:sp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b="0" i="0" lang="en-US" sz="6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7</a:t>
            </a:r>
            <a:r>
              <a:rPr b="0" i="1" lang="en-US" sz="6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r>
              <a:rPr b="0" i="0" lang="en-US" sz="6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5</a:t>
            </a:r>
            <a:endParaRPr b="0" i="0" sz="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5" name="Google Shape;505;g2f82a693b3a_0_487"/>
          <p:cNvSpPr txBox="1"/>
          <p:nvPr/>
        </p:nvSpPr>
        <p:spPr>
          <a:xfrm>
            <a:off x="1464079" y="3688420"/>
            <a:ext cx="192300" cy="118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26175">
            <a:sp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b="0" i="0" lang="en-US" sz="6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10</a:t>
            </a:r>
            <a:r>
              <a:rPr b="0" i="1" lang="en-US" sz="6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r>
              <a:rPr b="0" i="0" lang="en-US" sz="6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0</a:t>
            </a:r>
            <a:endParaRPr b="0" i="0" sz="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6" name="Google Shape;506;g2f82a693b3a_0_487"/>
          <p:cNvSpPr txBox="1"/>
          <p:nvPr/>
        </p:nvSpPr>
        <p:spPr>
          <a:xfrm>
            <a:off x="1464079" y="3503898"/>
            <a:ext cx="192300" cy="118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26175">
            <a:sp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b="0" i="0" lang="en-US" sz="6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12</a:t>
            </a:r>
            <a:r>
              <a:rPr b="0" i="1" lang="en-US" sz="6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r>
              <a:rPr b="0" i="0" lang="en-US" sz="6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5</a:t>
            </a:r>
            <a:endParaRPr b="0" i="0" sz="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7" name="Google Shape;507;g2f82a693b3a_0_487"/>
          <p:cNvSpPr txBox="1"/>
          <p:nvPr/>
        </p:nvSpPr>
        <p:spPr>
          <a:xfrm>
            <a:off x="1464079" y="3319370"/>
            <a:ext cx="192300" cy="118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26175">
            <a:sp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b="0" i="0" lang="en-US" sz="6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15</a:t>
            </a:r>
            <a:r>
              <a:rPr b="0" i="1" lang="en-US" sz="6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r>
              <a:rPr b="0" i="0" lang="en-US" sz="6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0</a:t>
            </a:r>
            <a:endParaRPr b="0" i="0" sz="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8" name="Google Shape;508;g2f82a693b3a_0_487"/>
          <p:cNvSpPr txBox="1"/>
          <p:nvPr/>
        </p:nvSpPr>
        <p:spPr>
          <a:xfrm>
            <a:off x="1464079" y="3134843"/>
            <a:ext cx="192300" cy="118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26175">
            <a:sp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b="0" i="0" lang="en-US" sz="6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17</a:t>
            </a:r>
            <a:r>
              <a:rPr b="0" i="1" lang="en-US" sz="6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r>
              <a:rPr b="0" i="0" lang="en-US" sz="6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5</a:t>
            </a:r>
            <a:endParaRPr b="0" i="0" sz="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9" name="Google Shape;509;g2f82a693b3a_0_487"/>
          <p:cNvSpPr txBox="1"/>
          <p:nvPr/>
        </p:nvSpPr>
        <p:spPr>
          <a:xfrm>
            <a:off x="1464079" y="2950321"/>
            <a:ext cx="192300" cy="118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26175">
            <a:sp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b="0" i="0" lang="en-US" sz="6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20</a:t>
            </a:r>
            <a:r>
              <a:rPr b="0" i="1" lang="en-US" sz="6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r>
              <a:rPr b="0" i="0" lang="en-US" sz="6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0</a:t>
            </a:r>
            <a:endParaRPr b="0" i="0" sz="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510" name="Google Shape;510;g2f82a693b3a_0_487"/>
          <p:cNvGrpSpPr/>
          <p:nvPr/>
        </p:nvGrpSpPr>
        <p:grpSpPr>
          <a:xfrm>
            <a:off x="1787809" y="3024445"/>
            <a:ext cx="639777" cy="1476873"/>
            <a:chOff x="1127315" y="1908047"/>
            <a:chExt cx="403416" cy="931722"/>
          </a:xfrm>
        </p:grpSpPr>
        <p:sp>
          <p:nvSpPr>
            <p:cNvPr id="511" name="Google Shape;511;g2f82a693b3a_0_487"/>
            <p:cNvSpPr/>
            <p:nvPr/>
          </p:nvSpPr>
          <p:spPr>
            <a:xfrm>
              <a:off x="1328801" y="2373680"/>
              <a:ext cx="78105" cy="466089"/>
            </a:xfrm>
            <a:custGeom>
              <a:rect b="b" l="l" r="r" t="t"/>
              <a:pathLst>
                <a:path extrusionOk="0" h="466089" w="78105">
                  <a:moveTo>
                    <a:pt x="46494" y="186258"/>
                  </a:moveTo>
                  <a:lnTo>
                    <a:pt x="31000" y="186258"/>
                  </a:lnTo>
                  <a:lnTo>
                    <a:pt x="31000" y="0"/>
                  </a:lnTo>
                  <a:lnTo>
                    <a:pt x="15506" y="0"/>
                  </a:lnTo>
                  <a:lnTo>
                    <a:pt x="15506" y="419074"/>
                  </a:lnTo>
                  <a:lnTo>
                    <a:pt x="0" y="419074"/>
                  </a:lnTo>
                  <a:lnTo>
                    <a:pt x="0" y="465632"/>
                  </a:lnTo>
                  <a:lnTo>
                    <a:pt x="15506" y="465632"/>
                  </a:lnTo>
                  <a:lnTo>
                    <a:pt x="31000" y="465632"/>
                  </a:lnTo>
                  <a:lnTo>
                    <a:pt x="46494" y="465632"/>
                  </a:lnTo>
                  <a:lnTo>
                    <a:pt x="46494" y="186258"/>
                  </a:lnTo>
                  <a:close/>
                </a:path>
                <a:path extrusionOk="0" h="466089" w="78105">
                  <a:moveTo>
                    <a:pt x="77495" y="419074"/>
                  </a:moveTo>
                  <a:lnTo>
                    <a:pt x="62001" y="419074"/>
                  </a:lnTo>
                  <a:lnTo>
                    <a:pt x="62001" y="465632"/>
                  </a:lnTo>
                  <a:lnTo>
                    <a:pt x="77495" y="465632"/>
                  </a:lnTo>
                  <a:lnTo>
                    <a:pt x="77495" y="419074"/>
                  </a:lnTo>
                  <a:close/>
                </a:path>
              </a:pathLst>
            </a:custGeom>
            <a:solidFill>
              <a:srgbClr val="8FED8F">
                <a:alpha val="89411"/>
              </a:srgbClr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900"/>
                <a:buFont typeface="Arial"/>
                <a:buNone/>
              </a:pPr>
              <a:r>
                <a:t/>
              </a:r>
              <a:endParaRPr b="0" i="0" sz="2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2" name="Google Shape;512;g2f82a693b3a_0_487"/>
            <p:cNvSpPr/>
            <p:nvPr/>
          </p:nvSpPr>
          <p:spPr>
            <a:xfrm>
              <a:off x="1328801" y="1908047"/>
              <a:ext cx="201930" cy="931544"/>
            </a:xfrm>
            <a:custGeom>
              <a:rect b="b" l="l" r="r" t="t"/>
              <a:pathLst>
                <a:path extrusionOk="0" h="931544" w="201930">
                  <a:moveTo>
                    <a:pt x="15506" y="838149"/>
                  </a:moveTo>
                  <a:lnTo>
                    <a:pt x="0" y="838149"/>
                  </a:lnTo>
                  <a:lnTo>
                    <a:pt x="0" y="884707"/>
                  </a:lnTo>
                  <a:lnTo>
                    <a:pt x="15506" y="884707"/>
                  </a:lnTo>
                  <a:lnTo>
                    <a:pt x="15506" y="838149"/>
                  </a:lnTo>
                  <a:close/>
                </a:path>
                <a:path extrusionOk="0" h="931544" w="201930">
                  <a:moveTo>
                    <a:pt x="62001" y="465632"/>
                  </a:moveTo>
                  <a:lnTo>
                    <a:pt x="46494" y="465632"/>
                  </a:lnTo>
                  <a:lnTo>
                    <a:pt x="46494" y="186258"/>
                  </a:lnTo>
                  <a:lnTo>
                    <a:pt x="31000" y="186258"/>
                  </a:lnTo>
                  <a:lnTo>
                    <a:pt x="31000" y="0"/>
                  </a:lnTo>
                  <a:lnTo>
                    <a:pt x="15506" y="0"/>
                  </a:lnTo>
                  <a:lnTo>
                    <a:pt x="15506" y="465632"/>
                  </a:lnTo>
                  <a:lnTo>
                    <a:pt x="31000" y="465632"/>
                  </a:lnTo>
                  <a:lnTo>
                    <a:pt x="31000" y="651891"/>
                  </a:lnTo>
                  <a:lnTo>
                    <a:pt x="46494" y="651891"/>
                  </a:lnTo>
                  <a:lnTo>
                    <a:pt x="46494" y="931265"/>
                  </a:lnTo>
                  <a:lnTo>
                    <a:pt x="62001" y="931265"/>
                  </a:lnTo>
                  <a:lnTo>
                    <a:pt x="62001" y="465632"/>
                  </a:lnTo>
                  <a:close/>
                </a:path>
                <a:path extrusionOk="0" h="931544" w="201930">
                  <a:moveTo>
                    <a:pt x="201498" y="465632"/>
                  </a:moveTo>
                  <a:lnTo>
                    <a:pt x="201498" y="465632"/>
                  </a:lnTo>
                  <a:lnTo>
                    <a:pt x="77495" y="465632"/>
                  </a:lnTo>
                  <a:lnTo>
                    <a:pt x="77495" y="931265"/>
                  </a:lnTo>
                  <a:lnTo>
                    <a:pt x="201498" y="931265"/>
                  </a:lnTo>
                  <a:lnTo>
                    <a:pt x="201498" y="465632"/>
                  </a:lnTo>
                  <a:close/>
                </a:path>
              </a:pathLst>
            </a:custGeom>
            <a:solidFill>
              <a:srgbClr val="2B9F2B">
                <a:alpha val="89411"/>
              </a:srgbClr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900"/>
                <a:buFont typeface="Arial"/>
                <a:buNone/>
              </a:pPr>
              <a:r>
                <a:t/>
              </a:r>
              <a:endParaRPr b="0" i="0" sz="2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3" name="Google Shape;513;g2f82a693b3a_0_487"/>
            <p:cNvSpPr/>
            <p:nvPr/>
          </p:nvSpPr>
          <p:spPr>
            <a:xfrm>
              <a:off x="1127315" y="2327122"/>
              <a:ext cx="217169" cy="512444"/>
            </a:xfrm>
            <a:custGeom>
              <a:rect b="b" l="l" r="r" t="t"/>
              <a:pathLst>
                <a:path extrusionOk="0" h="512444" w="217169">
                  <a:moveTo>
                    <a:pt x="216992" y="0"/>
                  </a:moveTo>
                  <a:lnTo>
                    <a:pt x="201485" y="0"/>
                  </a:lnTo>
                  <a:lnTo>
                    <a:pt x="201485" y="232816"/>
                  </a:lnTo>
                  <a:lnTo>
                    <a:pt x="185991" y="232816"/>
                  </a:lnTo>
                  <a:lnTo>
                    <a:pt x="185991" y="419074"/>
                  </a:lnTo>
                  <a:lnTo>
                    <a:pt x="170484" y="419074"/>
                  </a:lnTo>
                  <a:lnTo>
                    <a:pt x="170484" y="279374"/>
                  </a:lnTo>
                  <a:lnTo>
                    <a:pt x="154990" y="279374"/>
                  </a:lnTo>
                  <a:lnTo>
                    <a:pt x="154990" y="325945"/>
                  </a:lnTo>
                  <a:lnTo>
                    <a:pt x="139484" y="325945"/>
                  </a:lnTo>
                  <a:lnTo>
                    <a:pt x="139484" y="372503"/>
                  </a:lnTo>
                  <a:lnTo>
                    <a:pt x="123990" y="372503"/>
                  </a:lnTo>
                  <a:lnTo>
                    <a:pt x="123990" y="419074"/>
                  </a:lnTo>
                  <a:lnTo>
                    <a:pt x="108483" y="419074"/>
                  </a:lnTo>
                  <a:lnTo>
                    <a:pt x="108483" y="465632"/>
                  </a:lnTo>
                  <a:lnTo>
                    <a:pt x="92989" y="465632"/>
                  </a:lnTo>
                  <a:lnTo>
                    <a:pt x="92989" y="372503"/>
                  </a:lnTo>
                  <a:lnTo>
                    <a:pt x="77495" y="372503"/>
                  </a:lnTo>
                  <a:lnTo>
                    <a:pt x="77495" y="325945"/>
                  </a:lnTo>
                  <a:lnTo>
                    <a:pt x="61988" y="325945"/>
                  </a:lnTo>
                  <a:lnTo>
                    <a:pt x="46494" y="325945"/>
                  </a:lnTo>
                  <a:lnTo>
                    <a:pt x="30988" y="325945"/>
                  </a:lnTo>
                  <a:lnTo>
                    <a:pt x="30988" y="279374"/>
                  </a:lnTo>
                  <a:lnTo>
                    <a:pt x="15494" y="279374"/>
                  </a:lnTo>
                  <a:lnTo>
                    <a:pt x="15494" y="93129"/>
                  </a:lnTo>
                  <a:lnTo>
                    <a:pt x="0" y="93129"/>
                  </a:lnTo>
                  <a:lnTo>
                    <a:pt x="0" y="512191"/>
                  </a:lnTo>
                  <a:lnTo>
                    <a:pt x="15494" y="512191"/>
                  </a:lnTo>
                  <a:lnTo>
                    <a:pt x="30988" y="512191"/>
                  </a:lnTo>
                  <a:lnTo>
                    <a:pt x="201485" y="512191"/>
                  </a:lnTo>
                  <a:lnTo>
                    <a:pt x="201485" y="419074"/>
                  </a:lnTo>
                  <a:lnTo>
                    <a:pt x="216992" y="419074"/>
                  </a:lnTo>
                  <a:lnTo>
                    <a:pt x="216992" y="0"/>
                  </a:lnTo>
                  <a:close/>
                </a:path>
              </a:pathLst>
            </a:custGeom>
            <a:solidFill>
              <a:srgbClr val="ACD7E5">
                <a:alpha val="89411"/>
              </a:srgbClr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900"/>
                <a:buFont typeface="Arial"/>
                <a:buNone/>
              </a:pPr>
              <a:r>
                <a:t/>
              </a:r>
              <a:endParaRPr b="0" i="0" sz="2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4" name="Google Shape;514;g2f82a693b3a_0_487"/>
            <p:cNvSpPr/>
            <p:nvPr/>
          </p:nvSpPr>
          <p:spPr>
            <a:xfrm>
              <a:off x="1127315" y="1954605"/>
              <a:ext cx="201930" cy="838200"/>
            </a:xfrm>
            <a:custGeom>
              <a:rect b="b" l="l" r="r" t="t"/>
              <a:pathLst>
                <a:path extrusionOk="0" h="838200" w="201930">
                  <a:moveTo>
                    <a:pt x="201485" y="372516"/>
                  </a:moveTo>
                  <a:lnTo>
                    <a:pt x="185991" y="372516"/>
                  </a:lnTo>
                  <a:lnTo>
                    <a:pt x="185991" y="325945"/>
                  </a:lnTo>
                  <a:lnTo>
                    <a:pt x="170484" y="325945"/>
                  </a:lnTo>
                  <a:lnTo>
                    <a:pt x="170484" y="186258"/>
                  </a:lnTo>
                  <a:lnTo>
                    <a:pt x="154990" y="186258"/>
                  </a:lnTo>
                  <a:lnTo>
                    <a:pt x="154990" y="232816"/>
                  </a:lnTo>
                  <a:lnTo>
                    <a:pt x="139484" y="232816"/>
                  </a:lnTo>
                  <a:lnTo>
                    <a:pt x="139484" y="279387"/>
                  </a:lnTo>
                  <a:lnTo>
                    <a:pt x="123990" y="279387"/>
                  </a:lnTo>
                  <a:lnTo>
                    <a:pt x="123990" y="325945"/>
                  </a:lnTo>
                  <a:lnTo>
                    <a:pt x="108483" y="325945"/>
                  </a:lnTo>
                  <a:lnTo>
                    <a:pt x="108483" y="372516"/>
                  </a:lnTo>
                  <a:lnTo>
                    <a:pt x="92989" y="372516"/>
                  </a:lnTo>
                  <a:lnTo>
                    <a:pt x="92989" y="279387"/>
                  </a:lnTo>
                  <a:lnTo>
                    <a:pt x="77495" y="279387"/>
                  </a:lnTo>
                  <a:lnTo>
                    <a:pt x="77495" y="232816"/>
                  </a:lnTo>
                  <a:lnTo>
                    <a:pt x="61988" y="232816"/>
                  </a:lnTo>
                  <a:lnTo>
                    <a:pt x="46494" y="232816"/>
                  </a:lnTo>
                  <a:lnTo>
                    <a:pt x="30988" y="232816"/>
                  </a:lnTo>
                  <a:lnTo>
                    <a:pt x="30988" y="186258"/>
                  </a:lnTo>
                  <a:lnTo>
                    <a:pt x="15494" y="186258"/>
                  </a:lnTo>
                  <a:lnTo>
                    <a:pt x="15494" y="0"/>
                  </a:lnTo>
                  <a:lnTo>
                    <a:pt x="0" y="0"/>
                  </a:lnTo>
                  <a:lnTo>
                    <a:pt x="0" y="465645"/>
                  </a:lnTo>
                  <a:lnTo>
                    <a:pt x="15494" y="465645"/>
                  </a:lnTo>
                  <a:lnTo>
                    <a:pt x="15494" y="651891"/>
                  </a:lnTo>
                  <a:lnTo>
                    <a:pt x="30988" y="651891"/>
                  </a:lnTo>
                  <a:lnTo>
                    <a:pt x="30988" y="698461"/>
                  </a:lnTo>
                  <a:lnTo>
                    <a:pt x="46494" y="698461"/>
                  </a:lnTo>
                  <a:lnTo>
                    <a:pt x="61988" y="698461"/>
                  </a:lnTo>
                  <a:lnTo>
                    <a:pt x="77495" y="698461"/>
                  </a:lnTo>
                  <a:lnTo>
                    <a:pt x="77495" y="745020"/>
                  </a:lnTo>
                  <a:lnTo>
                    <a:pt x="92989" y="745020"/>
                  </a:lnTo>
                  <a:lnTo>
                    <a:pt x="92989" y="838149"/>
                  </a:lnTo>
                  <a:lnTo>
                    <a:pt x="108483" y="838149"/>
                  </a:lnTo>
                  <a:lnTo>
                    <a:pt x="108483" y="791591"/>
                  </a:lnTo>
                  <a:lnTo>
                    <a:pt x="123990" y="791591"/>
                  </a:lnTo>
                  <a:lnTo>
                    <a:pt x="123990" y="745020"/>
                  </a:lnTo>
                  <a:lnTo>
                    <a:pt x="139484" y="745020"/>
                  </a:lnTo>
                  <a:lnTo>
                    <a:pt x="139484" y="698461"/>
                  </a:lnTo>
                  <a:lnTo>
                    <a:pt x="154990" y="698461"/>
                  </a:lnTo>
                  <a:lnTo>
                    <a:pt x="154990" y="651891"/>
                  </a:lnTo>
                  <a:lnTo>
                    <a:pt x="170484" y="651891"/>
                  </a:lnTo>
                  <a:lnTo>
                    <a:pt x="170484" y="791591"/>
                  </a:lnTo>
                  <a:lnTo>
                    <a:pt x="185991" y="791591"/>
                  </a:lnTo>
                  <a:lnTo>
                    <a:pt x="185991" y="605332"/>
                  </a:lnTo>
                  <a:lnTo>
                    <a:pt x="201485" y="605332"/>
                  </a:lnTo>
                  <a:lnTo>
                    <a:pt x="201485" y="372516"/>
                  </a:lnTo>
                  <a:close/>
                </a:path>
              </a:pathLst>
            </a:custGeom>
            <a:solidFill>
              <a:srgbClr val="1E76B3">
                <a:alpha val="89411"/>
              </a:srgbClr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900"/>
                <a:buFont typeface="Arial"/>
                <a:buNone/>
              </a:pPr>
              <a:r>
                <a:t/>
              </a:r>
              <a:endParaRPr b="0" i="0" sz="2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15" name="Google Shape;515;g2f82a693b3a_0_487"/>
          <p:cNvGrpSpPr/>
          <p:nvPr/>
        </p:nvGrpSpPr>
        <p:grpSpPr>
          <a:xfrm>
            <a:off x="3618764" y="3108560"/>
            <a:ext cx="176233" cy="447366"/>
            <a:chOff x="2281836" y="1961113"/>
            <a:chExt cx="111125" cy="282232"/>
          </a:xfrm>
        </p:grpSpPr>
        <p:sp>
          <p:nvSpPr>
            <p:cNvPr id="516" name="Google Shape;516;g2f82a693b3a_0_487"/>
            <p:cNvSpPr/>
            <p:nvPr/>
          </p:nvSpPr>
          <p:spPr>
            <a:xfrm>
              <a:off x="2281836" y="1961113"/>
              <a:ext cx="111125" cy="38735"/>
            </a:xfrm>
            <a:custGeom>
              <a:rect b="b" l="l" r="r" t="t"/>
              <a:pathLst>
                <a:path extrusionOk="0" h="38735" w="111125">
                  <a:moveTo>
                    <a:pt x="110596" y="0"/>
                  </a:moveTo>
                  <a:lnTo>
                    <a:pt x="0" y="0"/>
                  </a:lnTo>
                  <a:lnTo>
                    <a:pt x="0" y="38708"/>
                  </a:lnTo>
                  <a:lnTo>
                    <a:pt x="110596" y="38708"/>
                  </a:lnTo>
                  <a:lnTo>
                    <a:pt x="110596" y="0"/>
                  </a:lnTo>
                  <a:close/>
                </a:path>
              </a:pathLst>
            </a:custGeom>
            <a:solidFill>
              <a:srgbClr val="8FED8F">
                <a:alpha val="89411"/>
              </a:srgbClr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900"/>
                <a:buFont typeface="Arial"/>
                <a:buNone/>
              </a:pPr>
              <a:r>
                <a:t/>
              </a:r>
              <a:endParaRPr b="0" i="0" sz="2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7" name="Google Shape;517;g2f82a693b3a_0_487"/>
            <p:cNvSpPr/>
            <p:nvPr/>
          </p:nvSpPr>
          <p:spPr>
            <a:xfrm>
              <a:off x="2281836" y="2042277"/>
              <a:ext cx="111125" cy="38735"/>
            </a:xfrm>
            <a:custGeom>
              <a:rect b="b" l="l" r="r" t="t"/>
              <a:pathLst>
                <a:path extrusionOk="0" h="38735" w="111125">
                  <a:moveTo>
                    <a:pt x="110596" y="0"/>
                  </a:moveTo>
                  <a:lnTo>
                    <a:pt x="0" y="0"/>
                  </a:lnTo>
                  <a:lnTo>
                    <a:pt x="0" y="38713"/>
                  </a:lnTo>
                  <a:lnTo>
                    <a:pt x="110596" y="38713"/>
                  </a:lnTo>
                  <a:lnTo>
                    <a:pt x="110596" y="0"/>
                  </a:lnTo>
                  <a:close/>
                </a:path>
              </a:pathLst>
            </a:custGeom>
            <a:solidFill>
              <a:srgbClr val="2B9F2B">
                <a:alpha val="89411"/>
              </a:srgbClr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900"/>
                <a:buFont typeface="Arial"/>
                <a:buNone/>
              </a:pPr>
              <a:r>
                <a:t/>
              </a:r>
              <a:endParaRPr b="0" i="0" sz="2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8" name="Google Shape;518;g2f82a693b3a_0_487"/>
            <p:cNvSpPr/>
            <p:nvPr/>
          </p:nvSpPr>
          <p:spPr>
            <a:xfrm>
              <a:off x="2281836" y="2123446"/>
              <a:ext cx="111125" cy="38735"/>
            </a:xfrm>
            <a:custGeom>
              <a:rect b="b" l="l" r="r" t="t"/>
              <a:pathLst>
                <a:path extrusionOk="0" h="38735" w="111125">
                  <a:moveTo>
                    <a:pt x="110596" y="0"/>
                  </a:moveTo>
                  <a:lnTo>
                    <a:pt x="0" y="0"/>
                  </a:lnTo>
                  <a:lnTo>
                    <a:pt x="0" y="38708"/>
                  </a:lnTo>
                  <a:lnTo>
                    <a:pt x="110596" y="38708"/>
                  </a:lnTo>
                  <a:lnTo>
                    <a:pt x="110596" y="0"/>
                  </a:lnTo>
                  <a:close/>
                </a:path>
              </a:pathLst>
            </a:custGeom>
            <a:solidFill>
              <a:srgbClr val="ACD7E5">
                <a:alpha val="89411"/>
              </a:srgbClr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900"/>
                <a:buFont typeface="Arial"/>
                <a:buNone/>
              </a:pPr>
              <a:r>
                <a:t/>
              </a:r>
              <a:endParaRPr b="0" i="0" sz="2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9" name="Google Shape;519;g2f82a693b3a_0_487"/>
            <p:cNvSpPr/>
            <p:nvPr/>
          </p:nvSpPr>
          <p:spPr>
            <a:xfrm>
              <a:off x="2281836" y="2204610"/>
              <a:ext cx="111125" cy="38735"/>
            </a:xfrm>
            <a:custGeom>
              <a:rect b="b" l="l" r="r" t="t"/>
              <a:pathLst>
                <a:path extrusionOk="0" h="38735" w="111125">
                  <a:moveTo>
                    <a:pt x="110596" y="0"/>
                  </a:moveTo>
                  <a:lnTo>
                    <a:pt x="0" y="0"/>
                  </a:lnTo>
                  <a:lnTo>
                    <a:pt x="0" y="38713"/>
                  </a:lnTo>
                  <a:lnTo>
                    <a:pt x="110596" y="38713"/>
                  </a:lnTo>
                  <a:lnTo>
                    <a:pt x="110596" y="0"/>
                  </a:lnTo>
                  <a:close/>
                </a:path>
              </a:pathLst>
            </a:custGeom>
            <a:solidFill>
              <a:srgbClr val="1E76B3">
                <a:alpha val="89411"/>
              </a:srgbClr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900"/>
                <a:buFont typeface="Arial"/>
                <a:buNone/>
              </a:pPr>
              <a:r>
                <a:t/>
              </a:r>
              <a:endParaRPr b="0" i="0" sz="2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aphicFrame>
        <p:nvGraphicFramePr>
          <p:cNvPr id="520" name="Google Shape;520;g2f82a693b3a_0_487"/>
          <p:cNvGraphicFramePr/>
          <p:nvPr/>
        </p:nvGraphicFramePr>
        <p:xfrm>
          <a:off x="1657887" y="3019921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{318D1EFE-1B5D-4320-BA52-2551CD38BDB9}</a:tableStyleId>
              </a:tblPr>
              <a:tblGrid>
                <a:gridCol w="518625"/>
                <a:gridCol w="257775"/>
                <a:gridCol w="1980850"/>
              </a:tblGrid>
              <a:tr h="738050">
                <a:tc rowSpan="2"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t/>
                      </a:r>
                      <a:endParaRPr sz="10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26262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T cap="flat" cmpd="sng" w="9525">
                      <a:solidFill>
                        <a:srgbClr val="26262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26262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gridSpan="2">
                  <a:txBody>
                    <a:bodyPr/>
                    <a:lstStyle/>
                    <a:p>
                      <a:pPr indent="0" lvl="0" marL="1676400" marR="127000" rtl="0" algn="l">
                        <a:lnSpc>
                          <a:spcPct val="133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600"/>
                        <a:buFont typeface="Arial"/>
                        <a:buNone/>
                      </a:pPr>
                      <a:r>
                        <a:rPr lang="en-US" sz="600" u="none" cap="none" strike="noStrike">
                          <a:solidFill>
                            <a:srgbClr val="262626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LEX depth  LEX dist  DEP depth  DEP dist</a:t>
                      </a:r>
                      <a:endParaRPr sz="6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32225" marB="0" marR="0" marL="0">
                    <a:lnR cap="flat" cmpd="sng" w="9525">
                      <a:solidFill>
                        <a:srgbClr val="26262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26262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1E76B3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  <a:tr h="738100">
                <a:tc vMerge="1"/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t/>
                      </a:r>
                      <a:endParaRPr sz="10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0" marL="0">
                    <a:lnR cap="flat" cmpd="sng" w="19050">
                      <a:solidFill>
                        <a:srgbClr val="2B9F2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1E76B3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26262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40A84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t/>
                      </a:r>
                      <a:endParaRPr sz="10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0" marL="0">
                    <a:lnL cap="flat" cmpd="sng" w="19050">
                      <a:solidFill>
                        <a:srgbClr val="2B9F2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26262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B cap="flat" cmpd="sng" w="9525">
                      <a:solidFill>
                        <a:srgbClr val="26262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521" name="Google Shape;521;g2f82a693b3a_0_487"/>
          <p:cNvSpPr txBox="1"/>
          <p:nvPr/>
        </p:nvSpPr>
        <p:spPr>
          <a:xfrm>
            <a:off x="144159" y="4687220"/>
            <a:ext cx="3313200" cy="380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9100">
            <a:spAutoFit/>
          </a:bodyPr>
          <a:lstStyle/>
          <a:p>
            <a:pPr indent="0" lvl="0" marL="0" marR="12700" rtl="0" algn="r">
              <a:lnSpc>
                <a:spcPct val="11044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3333B2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(c) </a:t>
            </a:r>
            <a:r>
              <a:rPr b="0" i="0" lang="en-US" sz="1400" u="none" cap="none" strike="noStrike">
                <a:solidFill>
                  <a:srgbClr val="000000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Layer 16</a:t>
            </a:r>
            <a:endParaRPr b="0" i="0" sz="1400" u="none" cap="none" strike="noStrike">
              <a:solidFill>
                <a:srgbClr val="000000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indent="0" lvl="0" marL="25400" marR="0" rtl="0" algn="l">
              <a:lnSpc>
                <a:spcPct val="10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-US" sz="800" u="sng" cap="none" strike="noStrike">
                <a:solidFill>
                  <a:schemeClr val="hlink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Introduction</a:t>
            </a:r>
            <a:r>
              <a:rPr b="0" i="0" lang="en-US" sz="800" u="none" cap="none" strike="noStrike">
                <a:solidFill>
                  <a:srgbClr val="8C8CAC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 </a:t>
            </a:r>
            <a:r>
              <a:rPr b="0" i="0" lang="en-US" sz="800" u="sng" cap="none" strike="noStrike">
                <a:solidFill>
                  <a:schemeClr val="hlink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Experiments</a:t>
            </a:r>
            <a:r>
              <a:rPr b="0" i="0" lang="en-US" sz="800" u="none" cap="none" strike="noStrike">
                <a:solidFill>
                  <a:srgbClr val="191959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 </a:t>
            </a:r>
            <a:r>
              <a:rPr b="0" i="0" lang="en-US" sz="800" u="sng" cap="none" strike="noStrike">
                <a:solidFill>
                  <a:schemeClr val="hlink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Next steps</a:t>
            </a:r>
            <a:r>
              <a:rPr b="0" i="0" lang="en-US" sz="800" u="none" cap="none" strike="noStrike">
                <a:solidFill>
                  <a:srgbClr val="8C8CAC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 </a:t>
            </a:r>
            <a:r>
              <a:rPr b="0" i="0" lang="en-US" sz="800" u="sng" cap="none" strike="noStrike">
                <a:solidFill>
                  <a:schemeClr val="hlink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Q&amp;A</a:t>
            </a:r>
            <a:endParaRPr b="0" i="0" sz="800" u="none" cap="none" strike="noStrike">
              <a:solidFill>
                <a:srgbClr val="000000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522" name="Google Shape;522;g2f82a693b3a_0_487"/>
          <p:cNvSpPr txBox="1"/>
          <p:nvPr/>
        </p:nvSpPr>
        <p:spPr>
          <a:xfrm>
            <a:off x="5371018" y="4475057"/>
            <a:ext cx="169200" cy="118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26175">
            <a:sp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b="0" i="0" lang="en-US" sz="6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200</a:t>
            </a:r>
            <a:endParaRPr b="0" i="0" sz="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3" name="Google Shape;523;g2f82a693b3a_0_487"/>
          <p:cNvSpPr txBox="1"/>
          <p:nvPr/>
        </p:nvSpPr>
        <p:spPr>
          <a:xfrm>
            <a:off x="5874534" y="4475057"/>
            <a:ext cx="169200" cy="118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26175">
            <a:sp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b="0" i="0" lang="en-US" sz="6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400</a:t>
            </a:r>
            <a:endParaRPr b="0" i="0" sz="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4" name="Google Shape;524;g2f82a693b3a_0_487"/>
          <p:cNvSpPr txBox="1"/>
          <p:nvPr/>
        </p:nvSpPr>
        <p:spPr>
          <a:xfrm>
            <a:off x="6378050" y="4475057"/>
            <a:ext cx="169200" cy="118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26175">
            <a:sp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b="0" i="0" lang="en-US" sz="6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600</a:t>
            </a:r>
            <a:endParaRPr b="0" i="0" sz="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5" name="Google Shape;525;g2f82a693b3a_0_487"/>
          <p:cNvSpPr txBox="1"/>
          <p:nvPr/>
        </p:nvSpPr>
        <p:spPr>
          <a:xfrm>
            <a:off x="6881560" y="4475057"/>
            <a:ext cx="169200" cy="118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26175">
            <a:sp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b="0" i="0" lang="en-US" sz="6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800</a:t>
            </a:r>
            <a:endParaRPr b="0" i="0" sz="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6" name="Google Shape;526;g2f82a693b3a_0_487"/>
          <p:cNvSpPr txBox="1"/>
          <p:nvPr/>
        </p:nvSpPr>
        <p:spPr>
          <a:xfrm>
            <a:off x="7363686" y="4475057"/>
            <a:ext cx="211500" cy="118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26175">
            <a:sp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b="0" i="0" lang="en-US" sz="6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1000</a:t>
            </a:r>
            <a:endParaRPr b="0" i="0" sz="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7" name="Google Shape;527;g2f82a693b3a_0_487"/>
          <p:cNvSpPr txBox="1"/>
          <p:nvPr/>
        </p:nvSpPr>
        <p:spPr>
          <a:xfrm>
            <a:off x="4696995" y="4426511"/>
            <a:ext cx="337500" cy="180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26175">
            <a:spAutoFit/>
          </a:bodyPr>
          <a:lstStyle/>
          <a:p>
            <a:pPr indent="0" lvl="0" marL="635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b="0" i="0" lang="en-US" sz="6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0 </a:t>
            </a:r>
            <a:r>
              <a:rPr b="0" baseline="-25000" i="0" lang="en-US" sz="10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0</a:t>
            </a:r>
            <a:endParaRPr b="0" baseline="-25000" i="0" sz="1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8" name="Google Shape;528;g2f82a693b3a_0_487"/>
          <p:cNvSpPr txBox="1"/>
          <p:nvPr/>
        </p:nvSpPr>
        <p:spPr>
          <a:xfrm>
            <a:off x="4737276" y="4084226"/>
            <a:ext cx="83700" cy="118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26175">
            <a:sp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b="0" i="0" lang="en-US" sz="6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5</a:t>
            </a:r>
            <a:endParaRPr b="0" i="0" sz="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9" name="Google Shape;529;g2f82a693b3a_0_487"/>
          <p:cNvSpPr txBox="1"/>
          <p:nvPr/>
        </p:nvSpPr>
        <p:spPr>
          <a:xfrm>
            <a:off x="4694348" y="3741940"/>
            <a:ext cx="126000" cy="118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26175">
            <a:sp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b="0" i="0" lang="en-US" sz="6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10</a:t>
            </a:r>
            <a:endParaRPr b="0" i="0" sz="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0" name="Google Shape;530;g2f82a693b3a_0_487"/>
          <p:cNvSpPr txBox="1"/>
          <p:nvPr/>
        </p:nvSpPr>
        <p:spPr>
          <a:xfrm>
            <a:off x="4694348" y="3399648"/>
            <a:ext cx="126000" cy="118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26175">
            <a:sp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b="0" i="0" lang="en-US" sz="6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15</a:t>
            </a:r>
            <a:endParaRPr b="0" i="0" sz="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1" name="Google Shape;531;g2f82a693b3a_0_487"/>
          <p:cNvSpPr txBox="1"/>
          <p:nvPr/>
        </p:nvSpPr>
        <p:spPr>
          <a:xfrm>
            <a:off x="4694348" y="3057363"/>
            <a:ext cx="126000" cy="118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26175">
            <a:sp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b="0" i="0" lang="en-US" sz="6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20</a:t>
            </a:r>
            <a:endParaRPr b="0" i="0" sz="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532" name="Google Shape;532;g2f82a693b3a_0_487"/>
          <p:cNvGrpSpPr/>
          <p:nvPr/>
        </p:nvGrpSpPr>
        <p:grpSpPr>
          <a:xfrm>
            <a:off x="4825921" y="2991133"/>
            <a:ext cx="2824765" cy="1510448"/>
            <a:chOff x="3043017" y="1887031"/>
            <a:chExt cx="1781175" cy="952904"/>
          </a:xfrm>
        </p:grpSpPr>
        <p:sp>
          <p:nvSpPr>
            <p:cNvPr id="533" name="Google Shape;533;g2f82a693b3a_0_487"/>
            <p:cNvSpPr/>
            <p:nvPr/>
          </p:nvSpPr>
          <p:spPr>
            <a:xfrm>
              <a:off x="3123971" y="2709760"/>
              <a:ext cx="1127125" cy="130175"/>
            </a:xfrm>
            <a:custGeom>
              <a:rect b="b" l="l" r="r" t="t"/>
              <a:pathLst>
                <a:path extrusionOk="0" h="130175" w="1127125">
                  <a:moveTo>
                    <a:pt x="15875" y="86372"/>
                  </a:moveTo>
                  <a:lnTo>
                    <a:pt x="0" y="86372"/>
                  </a:lnTo>
                  <a:lnTo>
                    <a:pt x="0" y="129552"/>
                  </a:lnTo>
                  <a:lnTo>
                    <a:pt x="15875" y="129552"/>
                  </a:lnTo>
                  <a:lnTo>
                    <a:pt x="15875" y="86372"/>
                  </a:lnTo>
                  <a:close/>
                </a:path>
                <a:path extrusionOk="0" h="130175" w="1127125">
                  <a:moveTo>
                    <a:pt x="47625" y="86372"/>
                  </a:moveTo>
                  <a:lnTo>
                    <a:pt x="31750" y="86372"/>
                  </a:lnTo>
                  <a:lnTo>
                    <a:pt x="31750" y="129552"/>
                  </a:lnTo>
                  <a:lnTo>
                    <a:pt x="47625" y="129552"/>
                  </a:lnTo>
                  <a:lnTo>
                    <a:pt x="47625" y="86372"/>
                  </a:lnTo>
                  <a:close/>
                </a:path>
                <a:path extrusionOk="0" h="130175" w="1127125">
                  <a:moveTo>
                    <a:pt x="111125" y="86372"/>
                  </a:moveTo>
                  <a:lnTo>
                    <a:pt x="95250" y="86372"/>
                  </a:lnTo>
                  <a:lnTo>
                    <a:pt x="95250" y="129552"/>
                  </a:lnTo>
                  <a:lnTo>
                    <a:pt x="111125" y="129552"/>
                  </a:lnTo>
                  <a:lnTo>
                    <a:pt x="111125" y="86372"/>
                  </a:lnTo>
                  <a:close/>
                </a:path>
                <a:path extrusionOk="0" h="130175" w="1127125">
                  <a:moveTo>
                    <a:pt x="142875" y="86372"/>
                  </a:moveTo>
                  <a:lnTo>
                    <a:pt x="127000" y="86372"/>
                  </a:lnTo>
                  <a:lnTo>
                    <a:pt x="127000" y="129552"/>
                  </a:lnTo>
                  <a:lnTo>
                    <a:pt x="142875" y="129552"/>
                  </a:lnTo>
                  <a:lnTo>
                    <a:pt x="142875" y="86372"/>
                  </a:lnTo>
                  <a:close/>
                </a:path>
                <a:path extrusionOk="0" h="130175" w="1127125">
                  <a:moveTo>
                    <a:pt x="222250" y="86372"/>
                  </a:moveTo>
                  <a:lnTo>
                    <a:pt x="206375" y="86372"/>
                  </a:lnTo>
                  <a:lnTo>
                    <a:pt x="206375" y="129552"/>
                  </a:lnTo>
                  <a:lnTo>
                    <a:pt x="222250" y="129552"/>
                  </a:lnTo>
                  <a:lnTo>
                    <a:pt x="222250" y="86372"/>
                  </a:lnTo>
                  <a:close/>
                </a:path>
                <a:path extrusionOk="0" h="130175" w="1127125">
                  <a:moveTo>
                    <a:pt x="349237" y="86372"/>
                  </a:moveTo>
                  <a:lnTo>
                    <a:pt x="333362" y="86372"/>
                  </a:lnTo>
                  <a:lnTo>
                    <a:pt x="333362" y="129552"/>
                  </a:lnTo>
                  <a:lnTo>
                    <a:pt x="349237" y="129552"/>
                  </a:lnTo>
                  <a:lnTo>
                    <a:pt x="349237" y="86372"/>
                  </a:lnTo>
                  <a:close/>
                </a:path>
                <a:path extrusionOk="0" h="130175" w="1127125">
                  <a:moveTo>
                    <a:pt x="444487" y="86372"/>
                  </a:moveTo>
                  <a:lnTo>
                    <a:pt x="428625" y="86372"/>
                  </a:lnTo>
                  <a:lnTo>
                    <a:pt x="428625" y="129552"/>
                  </a:lnTo>
                  <a:lnTo>
                    <a:pt x="444487" y="129552"/>
                  </a:lnTo>
                  <a:lnTo>
                    <a:pt x="444487" y="86372"/>
                  </a:lnTo>
                  <a:close/>
                </a:path>
                <a:path extrusionOk="0" h="130175" w="1127125">
                  <a:moveTo>
                    <a:pt x="507987" y="86372"/>
                  </a:moveTo>
                  <a:lnTo>
                    <a:pt x="492112" y="86372"/>
                  </a:lnTo>
                  <a:lnTo>
                    <a:pt x="492112" y="129552"/>
                  </a:lnTo>
                  <a:lnTo>
                    <a:pt x="507987" y="129552"/>
                  </a:lnTo>
                  <a:lnTo>
                    <a:pt x="507987" y="86372"/>
                  </a:lnTo>
                  <a:close/>
                </a:path>
                <a:path extrusionOk="0" h="130175" w="1127125">
                  <a:moveTo>
                    <a:pt x="571487" y="86372"/>
                  </a:moveTo>
                  <a:lnTo>
                    <a:pt x="555612" y="86372"/>
                  </a:lnTo>
                  <a:lnTo>
                    <a:pt x="555612" y="129552"/>
                  </a:lnTo>
                  <a:lnTo>
                    <a:pt x="571487" y="129552"/>
                  </a:lnTo>
                  <a:lnTo>
                    <a:pt x="571487" y="86372"/>
                  </a:lnTo>
                  <a:close/>
                </a:path>
                <a:path extrusionOk="0" h="130175" w="1127125">
                  <a:moveTo>
                    <a:pt x="650862" y="86372"/>
                  </a:moveTo>
                  <a:lnTo>
                    <a:pt x="634987" y="86372"/>
                  </a:lnTo>
                  <a:lnTo>
                    <a:pt x="634987" y="129552"/>
                  </a:lnTo>
                  <a:lnTo>
                    <a:pt x="650862" y="129552"/>
                  </a:lnTo>
                  <a:lnTo>
                    <a:pt x="650862" y="86372"/>
                  </a:lnTo>
                  <a:close/>
                </a:path>
                <a:path extrusionOk="0" h="130175" w="1127125">
                  <a:moveTo>
                    <a:pt x="714362" y="43180"/>
                  </a:moveTo>
                  <a:lnTo>
                    <a:pt x="698487" y="43180"/>
                  </a:lnTo>
                  <a:lnTo>
                    <a:pt x="698487" y="86372"/>
                  </a:lnTo>
                  <a:lnTo>
                    <a:pt x="682612" y="86372"/>
                  </a:lnTo>
                  <a:lnTo>
                    <a:pt x="666737" y="86372"/>
                  </a:lnTo>
                  <a:lnTo>
                    <a:pt x="666737" y="129552"/>
                  </a:lnTo>
                  <a:lnTo>
                    <a:pt x="682612" y="129552"/>
                  </a:lnTo>
                  <a:lnTo>
                    <a:pt x="698487" y="129552"/>
                  </a:lnTo>
                  <a:lnTo>
                    <a:pt x="714362" y="129552"/>
                  </a:lnTo>
                  <a:lnTo>
                    <a:pt x="714362" y="43180"/>
                  </a:lnTo>
                  <a:close/>
                </a:path>
                <a:path extrusionOk="0" h="130175" w="1127125">
                  <a:moveTo>
                    <a:pt x="825487" y="86372"/>
                  </a:moveTo>
                  <a:lnTo>
                    <a:pt x="809612" y="86372"/>
                  </a:lnTo>
                  <a:lnTo>
                    <a:pt x="793737" y="86372"/>
                  </a:lnTo>
                  <a:lnTo>
                    <a:pt x="793737" y="129552"/>
                  </a:lnTo>
                  <a:lnTo>
                    <a:pt x="809612" y="129552"/>
                  </a:lnTo>
                  <a:lnTo>
                    <a:pt x="825487" y="129552"/>
                  </a:lnTo>
                  <a:lnTo>
                    <a:pt x="825487" y="86372"/>
                  </a:lnTo>
                  <a:close/>
                </a:path>
                <a:path extrusionOk="0" h="130175" w="1127125">
                  <a:moveTo>
                    <a:pt x="873112" y="86372"/>
                  </a:moveTo>
                  <a:lnTo>
                    <a:pt x="857237" y="86372"/>
                  </a:lnTo>
                  <a:lnTo>
                    <a:pt x="841362" y="86372"/>
                  </a:lnTo>
                  <a:lnTo>
                    <a:pt x="841362" y="129552"/>
                  </a:lnTo>
                  <a:lnTo>
                    <a:pt x="857237" y="129552"/>
                  </a:lnTo>
                  <a:lnTo>
                    <a:pt x="873112" y="129552"/>
                  </a:lnTo>
                  <a:lnTo>
                    <a:pt x="873112" y="86372"/>
                  </a:lnTo>
                  <a:close/>
                </a:path>
                <a:path extrusionOk="0" h="130175" w="1127125">
                  <a:moveTo>
                    <a:pt x="920737" y="86372"/>
                  </a:moveTo>
                  <a:lnTo>
                    <a:pt x="904862" y="86372"/>
                  </a:lnTo>
                  <a:lnTo>
                    <a:pt x="888987" y="86372"/>
                  </a:lnTo>
                  <a:lnTo>
                    <a:pt x="888987" y="129552"/>
                  </a:lnTo>
                  <a:lnTo>
                    <a:pt x="904862" y="129552"/>
                  </a:lnTo>
                  <a:lnTo>
                    <a:pt x="920737" y="129552"/>
                  </a:lnTo>
                  <a:lnTo>
                    <a:pt x="920737" y="86372"/>
                  </a:lnTo>
                  <a:close/>
                </a:path>
                <a:path extrusionOk="0" h="130175" w="1127125">
                  <a:moveTo>
                    <a:pt x="952474" y="86372"/>
                  </a:moveTo>
                  <a:lnTo>
                    <a:pt x="936612" y="86372"/>
                  </a:lnTo>
                  <a:lnTo>
                    <a:pt x="936612" y="129552"/>
                  </a:lnTo>
                  <a:lnTo>
                    <a:pt x="952474" y="129552"/>
                  </a:lnTo>
                  <a:lnTo>
                    <a:pt x="952474" y="86372"/>
                  </a:lnTo>
                  <a:close/>
                </a:path>
                <a:path extrusionOk="0" h="130175" w="1127125">
                  <a:moveTo>
                    <a:pt x="1127112" y="0"/>
                  </a:moveTo>
                  <a:lnTo>
                    <a:pt x="1111224" y="0"/>
                  </a:lnTo>
                  <a:lnTo>
                    <a:pt x="1111224" y="86372"/>
                  </a:lnTo>
                  <a:lnTo>
                    <a:pt x="1095349" y="86372"/>
                  </a:lnTo>
                  <a:lnTo>
                    <a:pt x="1095349" y="129552"/>
                  </a:lnTo>
                  <a:lnTo>
                    <a:pt x="1111224" y="129552"/>
                  </a:lnTo>
                  <a:lnTo>
                    <a:pt x="1127112" y="129552"/>
                  </a:lnTo>
                  <a:lnTo>
                    <a:pt x="1127112" y="0"/>
                  </a:lnTo>
                  <a:close/>
                </a:path>
              </a:pathLst>
            </a:custGeom>
            <a:solidFill>
              <a:srgbClr val="8FED8F">
                <a:alpha val="89411"/>
              </a:srgbClr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900"/>
                <a:buFont typeface="Arial"/>
                <a:buNone/>
              </a:pPr>
              <a:r>
                <a:t/>
              </a:r>
              <a:endParaRPr b="0" i="0" sz="2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4" name="Google Shape;534;g2f82a693b3a_0_487"/>
            <p:cNvSpPr/>
            <p:nvPr/>
          </p:nvSpPr>
          <p:spPr>
            <a:xfrm>
              <a:off x="4235196" y="2709760"/>
              <a:ext cx="142875" cy="130175"/>
            </a:xfrm>
            <a:custGeom>
              <a:rect b="b" l="l" r="r" t="t"/>
              <a:pathLst>
                <a:path extrusionOk="0" h="130175" w="142875">
                  <a:moveTo>
                    <a:pt x="47625" y="86372"/>
                  </a:moveTo>
                  <a:lnTo>
                    <a:pt x="31750" y="86372"/>
                  </a:lnTo>
                  <a:lnTo>
                    <a:pt x="15887" y="86372"/>
                  </a:lnTo>
                  <a:lnTo>
                    <a:pt x="15887" y="0"/>
                  </a:lnTo>
                  <a:lnTo>
                    <a:pt x="0" y="0"/>
                  </a:lnTo>
                  <a:lnTo>
                    <a:pt x="0" y="129552"/>
                  </a:lnTo>
                  <a:lnTo>
                    <a:pt x="15887" y="129552"/>
                  </a:lnTo>
                  <a:lnTo>
                    <a:pt x="31750" y="129552"/>
                  </a:lnTo>
                  <a:lnTo>
                    <a:pt x="47625" y="129552"/>
                  </a:lnTo>
                  <a:lnTo>
                    <a:pt x="47625" y="86372"/>
                  </a:lnTo>
                  <a:close/>
                </a:path>
                <a:path extrusionOk="0" h="130175" w="142875">
                  <a:moveTo>
                    <a:pt x="142875" y="86372"/>
                  </a:moveTo>
                  <a:lnTo>
                    <a:pt x="127000" y="86372"/>
                  </a:lnTo>
                  <a:lnTo>
                    <a:pt x="127000" y="129552"/>
                  </a:lnTo>
                  <a:lnTo>
                    <a:pt x="142875" y="129552"/>
                  </a:lnTo>
                  <a:lnTo>
                    <a:pt x="142875" y="86372"/>
                  </a:lnTo>
                  <a:close/>
                </a:path>
              </a:pathLst>
            </a:custGeom>
            <a:solidFill>
              <a:srgbClr val="8FED8F">
                <a:alpha val="89411"/>
              </a:srgbClr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900"/>
                <a:buFont typeface="Arial"/>
                <a:buNone/>
              </a:pPr>
              <a:r>
                <a:t/>
              </a:r>
              <a:endParaRPr b="0" i="0" sz="2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5" name="Google Shape;535;g2f82a693b3a_0_487"/>
            <p:cNvSpPr/>
            <p:nvPr/>
          </p:nvSpPr>
          <p:spPr>
            <a:xfrm>
              <a:off x="3123971" y="2407437"/>
              <a:ext cx="1079500" cy="432435"/>
            </a:xfrm>
            <a:custGeom>
              <a:rect b="b" l="l" r="r" t="t"/>
              <a:pathLst>
                <a:path extrusionOk="0" h="432435" w="1079500">
                  <a:moveTo>
                    <a:pt x="15875" y="345503"/>
                  </a:moveTo>
                  <a:lnTo>
                    <a:pt x="0" y="345503"/>
                  </a:lnTo>
                  <a:lnTo>
                    <a:pt x="0" y="388696"/>
                  </a:lnTo>
                  <a:lnTo>
                    <a:pt x="15875" y="388696"/>
                  </a:lnTo>
                  <a:lnTo>
                    <a:pt x="15875" y="345503"/>
                  </a:lnTo>
                  <a:close/>
                </a:path>
                <a:path extrusionOk="0" h="432435" w="1079500">
                  <a:moveTo>
                    <a:pt x="47625" y="302323"/>
                  </a:moveTo>
                  <a:lnTo>
                    <a:pt x="31750" y="302323"/>
                  </a:lnTo>
                  <a:lnTo>
                    <a:pt x="31750" y="388696"/>
                  </a:lnTo>
                  <a:lnTo>
                    <a:pt x="47625" y="388696"/>
                  </a:lnTo>
                  <a:lnTo>
                    <a:pt x="47625" y="302323"/>
                  </a:lnTo>
                  <a:close/>
                </a:path>
                <a:path extrusionOk="0" h="432435" w="1079500">
                  <a:moveTo>
                    <a:pt x="79375" y="388696"/>
                  </a:moveTo>
                  <a:lnTo>
                    <a:pt x="63500" y="388696"/>
                  </a:lnTo>
                  <a:lnTo>
                    <a:pt x="63500" y="431876"/>
                  </a:lnTo>
                  <a:lnTo>
                    <a:pt x="79375" y="431876"/>
                  </a:lnTo>
                  <a:lnTo>
                    <a:pt x="79375" y="388696"/>
                  </a:lnTo>
                  <a:close/>
                </a:path>
                <a:path extrusionOk="0" h="432435" w="1079500">
                  <a:moveTo>
                    <a:pt x="111125" y="345503"/>
                  </a:moveTo>
                  <a:lnTo>
                    <a:pt x="95250" y="345503"/>
                  </a:lnTo>
                  <a:lnTo>
                    <a:pt x="95250" y="388696"/>
                  </a:lnTo>
                  <a:lnTo>
                    <a:pt x="111125" y="388696"/>
                  </a:lnTo>
                  <a:lnTo>
                    <a:pt x="111125" y="345503"/>
                  </a:lnTo>
                  <a:close/>
                </a:path>
                <a:path extrusionOk="0" h="432435" w="1079500">
                  <a:moveTo>
                    <a:pt x="142875" y="302323"/>
                  </a:moveTo>
                  <a:lnTo>
                    <a:pt x="127000" y="302323"/>
                  </a:lnTo>
                  <a:lnTo>
                    <a:pt x="127000" y="388696"/>
                  </a:lnTo>
                  <a:lnTo>
                    <a:pt x="142875" y="388696"/>
                  </a:lnTo>
                  <a:lnTo>
                    <a:pt x="142875" y="302323"/>
                  </a:lnTo>
                  <a:close/>
                </a:path>
                <a:path extrusionOk="0" h="432435" w="1079500">
                  <a:moveTo>
                    <a:pt x="222250" y="345503"/>
                  </a:moveTo>
                  <a:lnTo>
                    <a:pt x="206375" y="345503"/>
                  </a:lnTo>
                  <a:lnTo>
                    <a:pt x="190500" y="345503"/>
                  </a:lnTo>
                  <a:lnTo>
                    <a:pt x="190500" y="388696"/>
                  </a:lnTo>
                  <a:lnTo>
                    <a:pt x="174625" y="388696"/>
                  </a:lnTo>
                  <a:lnTo>
                    <a:pt x="158750" y="388696"/>
                  </a:lnTo>
                  <a:lnTo>
                    <a:pt x="142875" y="388696"/>
                  </a:lnTo>
                  <a:lnTo>
                    <a:pt x="142875" y="431876"/>
                  </a:lnTo>
                  <a:lnTo>
                    <a:pt x="158750" y="431876"/>
                  </a:lnTo>
                  <a:lnTo>
                    <a:pt x="174625" y="431876"/>
                  </a:lnTo>
                  <a:lnTo>
                    <a:pt x="190500" y="431876"/>
                  </a:lnTo>
                  <a:lnTo>
                    <a:pt x="206375" y="431876"/>
                  </a:lnTo>
                  <a:lnTo>
                    <a:pt x="206375" y="388696"/>
                  </a:lnTo>
                  <a:lnTo>
                    <a:pt x="222250" y="388696"/>
                  </a:lnTo>
                  <a:lnTo>
                    <a:pt x="222250" y="345503"/>
                  </a:lnTo>
                  <a:close/>
                </a:path>
                <a:path extrusionOk="0" h="432435" w="1079500">
                  <a:moveTo>
                    <a:pt x="412750" y="345503"/>
                  </a:moveTo>
                  <a:lnTo>
                    <a:pt x="396862" y="345503"/>
                  </a:lnTo>
                  <a:lnTo>
                    <a:pt x="396862" y="302323"/>
                  </a:lnTo>
                  <a:lnTo>
                    <a:pt x="380987" y="302323"/>
                  </a:lnTo>
                  <a:lnTo>
                    <a:pt x="380987" y="345503"/>
                  </a:lnTo>
                  <a:lnTo>
                    <a:pt x="365125" y="345503"/>
                  </a:lnTo>
                  <a:lnTo>
                    <a:pt x="349237" y="345503"/>
                  </a:lnTo>
                  <a:lnTo>
                    <a:pt x="333362" y="345503"/>
                  </a:lnTo>
                  <a:lnTo>
                    <a:pt x="317500" y="345503"/>
                  </a:lnTo>
                  <a:lnTo>
                    <a:pt x="317500" y="388696"/>
                  </a:lnTo>
                  <a:lnTo>
                    <a:pt x="301612" y="388696"/>
                  </a:lnTo>
                  <a:lnTo>
                    <a:pt x="301612" y="345503"/>
                  </a:lnTo>
                  <a:lnTo>
                    <a:pt x="285750" y="345503"/>
                  </a:lnTo>
                  <a:lnTo>
                    <a:pt x="285750" y="388696"/>
                  </a:lnTo>
                  <a:lnTo>
                    <a:pt x="269875" y="388696"/>
                  </a:lnTo>
                  <a:lnTo>
                    <a:pt x="269875" y="345503"/>
                  </a:lnTo>
                  <a:lnTo>
                    <a:pt x="254000" y="345503"/>
                  </a:lnTo>
                  <a:lnTo>
                    <a:pt x="254000" y="388696"/>
                  </a:lnTo>
                  <a:lnTo>
                    <a:pt x="238125" y="388696"/>
                  </a:lnTo>
                  <a:lnTo>
                    <a:pt x="238125" y="431876"/>
                  </a:lnTo>
                  <a:lnTo>
                    <a:pt x="333362" y="431876"/>
                  </a:lnTo>
                  <a:lnTo>
                    <a:pt x="333362" y="388696"/>
                  </a:lnTo>
                  <a:lnTo>
                    <a:pt x="349237" y="388696"/>
                  </a:lnTo>
                  <a:lnTo>
                    <a:pt x="349237" y="431876"/>
                  </a:lnTo>
                  <a:lnTo>
                    <a:pt x="365125" y="431876"/>
                  </a:lnTo>
                  <a:lnTo>
                    <a:pt x="380987" y="431876"/>
                  </a:lnTo>
                  <a:lnTo>
                    <a:pt x="396862" y="431876"/>
                  </a:lnTo>
                  <a:lnTo>
                    <a:pt x="412750" y="431876"/>
                  </a:lnTo>
                  <a:lnTo>
                    <a:pt x="412750" y="345503"/>
                  </a:lnTo>
                  <a:close/>
                </a:path>
                <a:path extrusionOk="0" h="432435" w="1079500">
                  <a:moveTo>
                    <a:pt x="444487" y="259130"/>
                  </a:moveTo>
                  <a:lnTo>
                    <a:pt x="428625" y="259130"/>
                  </a:lnTo>
                  <a:lnTo>
                    <a:pt x="428625" y="388696"/>
                  </a:lnTo>
                  <a:lnTo>
                    <a:pt x="444487" y="388696"/>
                  </a:lnTo>
                  <a:lnTo>
                    <a:pt x="444487" y="259130"/>
                  </a:lnTo>
                  <a:close/>
                </a:path>
                <a:path extrusionOk="0" h="432435" w="1079500">
                  <a:moveTo>
                    <a:pt x="476250" y="259130"/>
                  </a:moveTo>
                  <a:lnTo>
                    <a:pt x="460375" y="259130"/>
                  </a:lnTo>
                  <a:lnTo>
                    <a:pt x="460375" y="388696"/>
                  </a:lnTo>
                  <a:lnTo>
                    <a:pt x="444487" y="388696"/>
                  </a:lnTo>
                  <a:lnTo>
                    <a:pt x="444487" y="431876"/>
                  </a:lnTo>
                  <a:lnTo>
                    <a:pt x="460375" y="431876"/>
                  </a:lnTo>
                  <a:lnTo>
                    <a:pt x="476250" y="431876"/>
                  </a:lnTo>
                  <a:lnTo>
                    <a:pt x="476250" y="259130"/>
                  </a:lnTo>
                  <a:close/>
                </a:path>
                <a:path extrusionOk="0" h="432435" w="1079500">
                  <a:moveTo>
                    <a:pt x="507987" y="302323"/>
                  </a:moveTo>
                  <a:lnTo>
                    <a:pt x="492112" y="302323"/>
                  </a:lnTo>
                  <a:lnTo>
                    <a:pt x="492112" y="388696"/>
                  </a:lnTo>
                  <a:lnTo>
                    <a:pt x="507987" y="388696"/>
                  </a:lnTo>
                  <a:lnTo>
                    <a:pt x="507987" y="302323"/>
                  </a:lnTo>
                  <a:close/>
                </a:path>
                <a:path extrusionOk="0" h="432435" w="1079500">
                  <a:moveTo>
                    <a:pt x="587362" y="302323"/>
                  </a:moveTo>
                  <a:lnTo>
                    <a:pt x="571487" y="302323"/>
                  </a:lnTo>
                  <a:lnTo>
                    <a:pt x="571487" y="345503"/>
                  </a:lnTo>
                  <a:lnTo>
                    <a:pt x="555612" y="345503"/>
                  </a:lnTo>
                  <a:lnTo>
                    <a:pt x="539737" y="345503"/>
                  </a:lnTo>
                  <a:lnTo>
                    <a:pt x="539737" y="388696"/>
                  </a:lnTo>
                  <a:lnTo>
                    <a:pt x="523862" y="388696"/>
                  </a:lnTo>
                  <a:lnTo>
                    <a:pt x="507987" y="388696"/>
                  </a:lnTo>
                  <a:lnTo>
                    <a:pt x="507987" y="431876"/>
                  </a:lnTo>
                  <a:lnTo>
                    <a:pt x="523862" y="431876"/>
                  </a:lnTo>
                  <a:lnTo>
                    <a:pt x="539737" y="431876"/>
                  </a:lnTo>
                  <a:lnTo>
                    <a:pt x="555612" y="431876"/>
                  </a:lnTo>
                  <a:lnTo>
                    <a:pt x="555612" y="388696"/>
                  </a:lnTo>
                  <a:lnTo>
                    <a:pt x="571487" y="388696"/>
                  </a:lnTo>
                  <a:lnTo>
                    <a:pt x="571487" y="431876"/>
                  </a:lnTo>
                  <a:lnTo>
                    <a:pt x="587362" y="431876"/>
                  </a:lnTo>
                  <a:lnTo>
                    <a:pt x="587362" y="302323"/>
                  </a:lnTo>
                  <a:close/>
                </a:path>
                <a:path extrusionOk="0" h="432435" w="1079500">
                  <a:moveTo>
                    <a:pt x="634987" y="388696"/>
                  </a:moveTo>
                  <a:lnTo>
                    <a:pt x="619112" y="388696"/>
                  </a:lnTo>
                  <a:lnTo>
                    <a:pt x="619112" y="345503"/>
                  </a:lnTo>
                  <a:lnTo>
                    <a:pt x="603237" y="345503"/>
                  </a:lnTo>
                  <a:lnTo>
                    <a:pt x="603237" y="431876"/>
                  </a:lnTo>
                  <a:lnTo>
                    <a:pt x="619112" y="431876"/>
                  </a:lnTo>
                  <a:lnTo>
                    <a:pt x="634987" y="431876"/>
                  </a:lnTo>
                  <a:lnTo>
                    <a:pt x="634987" y="388696"/>
                  </a:lnTo>
                  <a:close/>
                </a:path>
                <a:path extrusionOk="0" h="432435" w="1079500">
                  <a:moveTo>
                    <a:pt x="698487" y="259130"/>
                  </a:moveTo>
                  <a:lnTo>
                    <a:pt x="682612" y="259130"/>
                  </a:lnTo>
                  <a:lnTo>
                    <a:pt x="682612" y="302323"/>
                  </a:lnTo>
                  <a:lnTo>
                    <a:pt x="666737" y="302323"/>
                  </a:lnTo>
                  <a:lnTo>
                    <a:pt x="650862" y="302323"/>
                  </a:lnTo>
                  <a:lnTo>
                    <a:pt x="650862" y="345503"/>
                  </a:lnTo>
                  <a:lnTo>
                    <a:pt x="634987" y="345503"/>
                  </a:lnTo>
                  <a:lnTo>
                    <a:pt x="634987" y="388696"/>
                  </a:lnTo>
                  <a:lnTo>
                    <a:pt x="650862" y="388696"/>
                  </a:lnTo>
                  <a:lnTo>
                    <a:pt x="650862" y="431876"/>
                  </a:lnTo>
                  <a:lnTo>
                    <a:pt x="666737" y="431876"/>
                  </a:lnTo>
                  <a:lnTo>
                    <a:pt x="666737" y="388696"/>
                  </a:lnTo>
                  <a:lnTo>
                    <a:pt x="682612" y="388696"/>
                  </a:lnTo>
                  <a:lnTo>
                    <a:pt x="698487" y="388696"/>
                  </a:lnTo>
                  <a:lnTo>
                    <a:pt x="698487" y="345503"/>
                  </a:lnTo>
                  <a:lnTo>
                    <a:pt x="698487" y="259130"/>
                  </a:lnTo>
                  <a:close/>
                </a:path>
                <a:path extrusionOk="0" h="432435" w="1079500">
                  <a:moveTo>
                    <a:pt x="968362" y="302323"/>
                  </a:moveTo>
                  <a:lnTo>
                    <a:pt x="952474" y="302323"/>
                  </a:lnTo>
                  <a:lnTo>
                    <a:pt x="952474" y="172758"/>
                  </a:lnTo>
                  <a:lnTo>
                    <a:pt x="936612" y="172758"/>
                  </a:lnTo>
                  <a:lnTo>
                    <a:pt x="920737" y="172758"/>
                  </a:lnTo>
                  <a:lnTo>
                    <a:pt x="920737" y="129578"/>
                  </a:lnTo>
                  <a:lnTo>
                    <a:pt x="904862" y="129578"/>
                  </a:lnTo>
                  <a:lnTo>
                    <a:pt x="904862" y="0"/>
                  </a:lnTo>
                  <a:lnTo>
                    <a:pt x="888987" y="0"/>
                  </a:lnTo>
                  <a:lnTo>
                    <a:pt x="888987" y="86385"/>
                  </a:lnTo>
                  <a:lnTo>
                    <a:pt x="873112" y="86385"/>
                  </a:lnTo>
                  <a:lnTo>
                    <a:pt x="873112" y="43192"/>
                  </a:lnTo>
                  <a:lnTo>
                    <a:pt x="857237" y="43192"/>
                  </a:lnTo>
                  <a:lnTo>
                    <a:pt x="857237" y="259130"/>
                  </a:lnTo>
                  <a:lnTo>
                    <a:pt x="841362" y="259130"/>
                  </a:lnTo>
                  <a:lnTo>
                    <a:pt x="841362" y="302323"/>
                  </a:lnTo>
                  <a:lnTo>
                    <a:pt x="825487" y="302323"/>
                  </a:lnTo>
                  <a:lnTo>
                    <a:pt x="825487" y="215938"/>
                  </a:lnTo>
                  <a:lnTo>
                    <a:pt x="809612" y="215938"/>
                  </a:lnTo>
                  <a:lnTo>
                    <a:pt x="809612" y="302323"/>
                  </a:lnTo>
                  <a:lnTo>
                    <a:pt x="793737" y="302323"/>
                  </a:lnTo>
                  <a:lnTo>
                    <a:pt x="793737" y="345503"/>
                  </a:lnTo>
                  <a:lnTo>
                    <a:pt x="777862" y="345503"/>
                  </a:lnTo>
                  <a:lnTo>
                    <a:pt x="761987" y="345503"/>
                  </a:lnTo>
                  <a:lnTo>
                    <a:pt x="746112" y="345503"/>
                  </a:lnTo>
                  <a:lnTo>
                    <a:pt x="746112" y="302323"/>
                  </a:lnTo>
                  <a:lnTo>
                    <a:pt x="730237" y="302323"/>
                  </a:lnTo>
                  <a:lnTo>
                    <a:pt x="730237" y="388696"/>
                  </a:lnTo>
                  <a:lnTo>
                    <a:pt x="714362" y="388696"/>
                  </a:lnTo>
                  <a:lnTo>
                    <a:pt x="714362" y="431876"/>
                  </a:lnTo>
                  <a:lnTo>
                    <a:pt x="730237" y="431876"/>
                  </a:lnTo>
                  <a:lnTo>
                    <a:pt x="746112" y="431876"/>
                  </a:lnTo>
                  <a:lnTo>
                    <a:pt x="761987" y="431876"/>
                  </a:lnTo>
                  <a:lnTo>
                    <a:pt x="777862" y="431876"/>
                  </a:lnTo>
                  <a:lnTo>
                    <a:pt x="793737" y="431876"/>
                  </a:lnTo>
                  <a:lnTo>
                    <a:pt x="793737" y="388696"/>
                  </a:lnTo>
                  <a:lnTo>
                    <a:pt x="809612" y="388696"/>
                  </a:lnTo>
                  <a:lnTo>
                    <a:pt x="825487" y="388696"/>
                  </a:lnTo>
                  <a:lnTo>
                    <a:pt x="825487" y="431876"/>
                  </a:lnTo>
                  <a:lnTo>
                    <a:pt x="841362" y="431876"/>
                  </a:lnTo>
                  <a:lnTo>
                    <a:pt x="841362" y="388696"/>
                  </a:lnTo>
                  <a:lnTo>
                    <a:pt x="857237" y="388696"/>
                  </a:lnTo>
                  <a:lnTo>
                    <a:pt x="873112" y="388696"/>
                  </a:lnTo>
                  <a:lnTo>
                    <a:pt x="873112" y="431876"/>
                  </a:lnTo>
                  <a:lnTo>
                    <a:pt x="888987" y="431876"/>
                  </a:lnTo>
                  <a:lnTo>
                    <a:pt x="888987" y="388696"/>
                  </a:lnTo>
                  <a:lnTo>
                    <a:pt x="904862" y="388696"/>
                  </a:lnTo>
                  <a:lnTo>
                    <a:pt x="920737" y="388696"/>
                  </a:lnTo>
                  <a:lnTo>
                    <a:pt x="920737" y="431876"/>
                  </a:lnTo>
                  <a:lnTo>
                    <a:pt x="936612" y="431876"/>
                  </a:lnTo>
                  <a:lnTo>
                    <a:pt x="936612" y="388696"/>
                  </a:lnTo>
                  <a:lnTo>
                    <a:pt x="952474" y="388696"/>
                  </a:lnTo>
                  <a:lnTo>
                    <a:pt x="952474" y="431876"/>
                  </a:lnTo>
                  <a:lnTo>
                    <a:pt x="968362" y="431876"/>
                  </a:lnTo>
                  <a:lnTo>
                    <a:pt x="968362" y="302323"/>
                  </a:lnTo>
                  <a:close/>
                </a:path>
                <a:path extrusionOk="0" h="432435" w="1079500">
                  <a:moveTo>
                    <a:pt x="1000099" y="388696"/>
                  </a:moveTo>
                  <a:lnTo>
                    <a:pt x="984237" y="388696"/>
                  </a:lnTo>
                  <a:lnTo>
                    <a:pt x="984237" y="431876"/>
                  </a:lnTo>
                  <a:lnTo>
                    <a:pt x="1000099" y="431876"/>
                  </a:lnTo>
                  <a:lnTo>
                    <a:pt x="1000099" y="388696"/>
                  </a:lnTo>
                  <a:close/>
                </a:path>
                <a:path extrusionOk="0" h="432435" w="1079500">
                  <a:moveTo>
                    <a:pt x="1047724" y="388696"/>
                  </a:moveTo>
                  <a:lnTo>
                    <a:pt x="1031849" y="388696"/>
                  </a:lnTo>
                  <a:lnTo>
                    <a:pt x="1031849" y="431876"/>
                  </a:lnTo>
                  <a:lnTo>
                    <a:pt x="1047724" y="431876"/>
                  </a:lnTo>
                  <a:lnTo>
                    <a:pt x="1047724" y="388696"/>
                  </a:lnTo>
                  <a:close/>
                </a:path>
                <a:path extrusionOk="0" h="432435" w="1079500">
                  <a:moveTo>
                    <a:pt x="1079474" y="388696"/>
                  </a:moveTo>
                  <a:lnTo>
                    <a:pt x="1063599" y="388696"/>
                  </a:lnTo>
                  <a:lnTo>
                    <a:pt x="1063599" y="431876"/>
                  </a:lnTo>
                  <a:lnTo>
                    <a:pt x="1079474" y="431876"/>
                  </a:lnTo>
                  <a:lnTo>
                    <a:pt x="1079474" y="388696"/>
                  </a:lnTo>
                  <a:close/>
                </a:path>
              </a:pathLst>
            </a:custGeom>
            <a:solidFill>
              <a:srgbClr val="2B9F2B">
                <a:alpha val="89411"/>
              </a:srgbClr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900"/>
                <a:buFont typeface="Arial"/>
                <a:buNone/>
              </a:pPr>
              <a:r>
                <a:t/>
              </a:r>
              <a:endParaRPr b="0" i="0" sz="2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6" name="Google Shape;536;g2f82a693b3a_0_487"/>
            <p:cNvSpPr/>
            <p:nvPr/>
          </p:nvSpPr>
          <p:spPr>
            <a:xfrm>
              <a:off x="3123971" y="2364257"/>
              <a:ext cx="952500" cy="475614"/>
            </a:xfrm>
            <a:custGeom>
              <a:rect b="b" l="l" r="r" t="t"/>
              <a:pathLst>
                <a:path extrusionOk="0" h="475614" w="952500">
                  <a:moveTo>
                    <a:pt x="111125" y="215938"/>
                  </a:moveTo>
                  <a:lnTo>
                    <a:pt x="95250" y="215938"/>
                  </a:lnTo>
                  <a:lnTo>
                    <a:pt x="95250" y="302310"/>
                  </a:lnTo>
                  <a:lnTo>
                    <a:pt x="79375" y="302310"/>
                  </a:lnTo>
                  <a:lnTo>
                    <a:pt x="63500" y="302310"/>
                  </a:lnTo>
                  <a:lnTo>
                    <a:pt x="63500" y="259118"/>
                  </a:lnTo>
                  <a:lnTo>
                    <a:pt x="47625" y="259118"/>
                  </a:lnTo>
                  <a:lnTo>
                    <a:pt x="47625" y="129565"/>
                  </a:lnTo>
                  <a:lnTo>
                    <a:pt x="31750" y="129565"/>
                  </a:lnTo>
                  <a:lnTo>
                    <a:pt x="31750" y="86372"/>
                  </a:lnTo>
                  <a:lnTo>
                    <a:pt x="15875" y="86372"/>
                  </a:lnTo>
                  <a:lnTo>
                    <a:pt x="15875" y="0"/>
                  </a:lnTo>
                  <a:lnTo>
                    <a:pt x="0" y="0"/>
                  </a:lnTo>
                  <a:lnTo>
                    <a:pt x="0" y="388683"/>
                  </a:lnTo>
                  <a:lnTo>
                    <a:pt x="15875" y="388683"/>
                  </a:lnTo>
                  <a:lnTo>
                    <a:pt x="15875" y="475056"/>
                  </a:lnTo>
                  <a:lnTo>
                    <a:pt x="31750" y="475056"/>
                  </a:lnTo>
                  <a:lnTo>
                    <a:pt x="31750" y="345503"/>
                  </a:lnTo>
                  <a:lnTo>
                    <a:pt x="47625" y="345503"/>
                  </a:lnTo>
                  <a:lnTo>
                    <a:pt x="47625" y="475056"/>
                  </a:lnTo>
                  <a:lnTo>
                    <a:pt x="63500" y="475056"/>
                  </a:lnTo>
                  <a:lnTo>
                    <a:pt x="63500" y="431876"/>
                  </a:lnTo>
                  <a:lnTo>
                    <a:pt x="79375" y="431876"/>
                  </a:lnTo>
                  <a:lnTo>
                    <a:pt x="79375" y="475056"/>
                  </a:lnTo>
                  <a:lnTo>
                    <a:pt x="95250" y="475056"/>
                  </a:lnTo>
                  <a:lnTo>
                    <a:pt x="95250" y="388683"/>
                  </a:lnTo>
                  <a:lnTo>
                    <a:pt x="111125" y="388683"/>
                  </a:lnTo>
                  <a:lnTo>
                    <a:pt x="111125" y="215938"/>
                  </a:lnTo>
                  <a:close/>
                </a:path>
                <a:path extrusionOk="0" h="475614" w="952500">
                  <a:moveTo>
                    <a:pt x="127000" y="431876"/>
                  </a:moveTo>
                  <a:lnTo>
                    <a:pt x="111125" y="431876"/>
                  </a:lnTo>
                  <a:lnTo>
                    <a:pt x="111125" y="475056"/>
                  </a:lnTo>
                  <a:lnTo>
                    <a:pt x="127000" y="475056"/>
                  </a:lnTo>
                  <a:lnTo>
                    <a:pt x="127000" y="431876"/>
                  </a:lnTo>
                  <a:close/>
                </a:path>
                <a:path extrusionOk="0" h="475614" w="952500">
                  <a:moveTo>
                    <a:pt x="158750" y="302310"/>
                  </a:moveTo>
                  <a:lnTo>
                    <a:pt x="142875" y="302310"/>
                  </a:lnTo>
                  <a:lnTo>
                    <a:pt x="142875" y="129565"/>
                  </a:lnTo>
                  <a:lnTo>
                    <a:pt x="127000" y="129565"/>
                  </a:lnTo>
                  <a:lnTo>
                    <a:pt x="127000" y="345503"/>
                  </a:lnTo>
                  <a:lnTo>
                    <a:pt x="142875" y="345503"/>
                  </a:lnTo>
                  <a:lnTo>
                    <a:pt x="142875" y="431876"/>
                  </a:lnTo>
                  <a:lnTo>
                    <a:pt x="158750" y="431876"/>
                  </a:lnTo>
                  <a:lnTo>
                    <a:pt x="158750" y="302310"/>
                  </a:lnTo>
                  <a:close/>
                </a:path>
                <a:path extrusionOk="0" h="475614" w="952500">
                  <a:moveTo>
                    <a:pt x="269875" y="302310"/>
                  </a:moveTo>
                  <a:lnTo>
                    <a:pt x="254000" y="302310"/>
                  </a:lnTo>
                  <a:lnTo>
                    <a:pt x="254000" y="345503"/>
                  </a:lnTo>
                  <a:lnTo>
                    <a:pt x="238125" y="345503"/>
                  </a:lnTo>
                  <a:lnTo>
                    <a:pt x="238125" y="302310"/>
                  </a:lnTo>
                  <a:lnTo>
                    <a:pt x="222250" y="302310"/>
                  </a:lnTo>
                  <a:lnTo>
                    <a:pt x="222250" y="259118"/>
                  </a:lnTo>
                  <a:lnTo>
                    <a:pt x="206375" y="259118"/>
                  </a:lnTo>
                  <a:lnTo>
                    <a:pt x="206375" y="345503"/>
                  </a:lnTo>
                  <a:lnTo>
                    <a:pt x="190500" y="345503"/>
                  </a:lnTo>
                  <a:lnTo>
                    <a:pt x="190500" y="302310"/>
                  </a:lnTo>
                  <a:lnTo>
                    <a:pt x="174625" y="302310"/>
                  </a:lnTo>
                  <a:lnTo>
                    <a:pt x="174625" y="431876"/>
                  </a:lnTo>
                  <a:lnTo>
                    <a:pt x="190500" y="431876"/>
                  </a:lnTo>
                  <a:lnTo>
                    <a:pt x="190500" y="388683"/>
                  </a:lnTo>
                  <a:lnTo>
                    <a:pt x="206375" y="388683"/>
                  </a:lnTo>
                  <a:lnTo>
                    <a:pt x="222250" y="388683"/>
                  </a:lnTo>
                  <a:lnTo>
                    <a:pt x="222250" y="475056"/>
                  </a:lnTo>
                  <a:lnTo>
                    <a:pt x="238125" y="475056"/>
                  </a:lnTo>
                  <a:lnTo>
                    <a:pt x="238125" y="431876"/>
                  </a:lnTo>
                  <a:lnTo>
                    <a:pt x="254000" y="431876"/>
                  </a:lnTo>
                  <a:lnTo>
                    <a:pt x="254000" y="388683"/>
                  </a:lnTo>
                  <a:lnTo>
                    <a:pt x="269875" y="388683"/>
                  </a:lnTo>
                  <a:lnTo>
                    <a:pt x="269875" y="302310"/>
                  </a:lnTo>
                  <a:close/>
                </a:path>
                <a:path extrusionOk="0" h="475614" w="952500">
                  <a:moveTo>
                    <a:pt x="380987" y="302310"/>
                  </a:moveTo>
                  <a:lnTo>
                    <a:pt x="365125" y="302310"/>
                  </a:lnTo>
                  <a:lnTo>
                    <a:pt x="365125" y="215938"/>
                  </a:lnTo>
                  <a:lnTo>
                    <a:pt x="349237" y="215938"/>
                  </a:lnTo>
                  <a:lnTo>
                    <a:pt x="349237" y="345503"/>
                  </a:lnTo>
                  <a:lnTo>
                    <a:pt x="333362" y="345503"/>
                  </a:lnTo>
                  <a:lnTo>
                    <a:pt x="333362" y="259118"/>
                  </a:lnTo>
                  <a:lnTo>
                    <a:pt x="317500" y="259118"/>
                  </a:lnTo>
                  <a:lnTo>
                    <a:pt x="301612" y="259118"/>
                  </a:lnTo>
                  <a:lnTo>
                    <a:pt x="285750" y="259118"/>
                  </a:lnTo>
                  <a:lnTo>
                    <a:pt x="285750" y="388683"/>
                  </a:lnTo>
                  <a:lnTo>
                    <a:pt x="301612" y="388683"/>
                  </a:lnTo>
                  <a:lnTo>
                    <a:pt x="301612" y="431876"/>
                  </a:lnTo>
                  <a:lnTo>
                    <a:pt x="317500" y="431876"/>
                  </a:lnTo>
                  <a:lnTo>
                    <a:pt x="317500" y="388683"/>
                  </a:lnTo>
                  <a:lnTo>
                    <a:pt x="333362" y="388683"/>
                  </a:lnTo>
                  <a:lnTo>
                    <a:pt x="349237" y="388683"/>
                  </a:lnTo>
                  <a:lnTo>
                    <a:pt x="365125" y="388683"/>
                  </a:lnTo>
                  <a:lnTo>
                    <a:pt x="380987" y="388683"/>
                  </a:lnTo>
                  <a:lnTo>
                    <a:pt x="380987" y="345503"/>
                  </a:lnTo>
                  <a:lnTo>
                    <a:pt x="380987" y="302310"/>
                  </a:lnTo>
                  <a:close/>
                </a:path>
                <a:path extrusionOk="0" h="475614" w="952500">
                  <a:moveTo>
                    <a:pt x="428625" y="302310"/>
                  </a:moveTo>
                  <a:lnTo>
                    <a:pt x="412750" y="302310"/>
                  </a:lnTo>
                  <a:lnTo>
                    <a:pt x="396862" y="302310"/>
                  </a:lnTo>
                  <a:lnTo>
                    <a:pt x="396862" y="388683"/>
                  </a:lnTo>
                  <a:lnTo>
                    <a:pt x="412750" y="388683"/>
                  </a:lnTo>
                  <a:lnTo>
                    <a:pt x="412750" y="475056"/>
                  </a:lnTo>
                  <a:lnTo>
                    <a:pt x="428625" y="475056"/>
                  </a:lnTo>
                  <a:lnTo>
                    <a:pt x="428625" y="302310"/>
                  </a:lnTo>
                  <a:close/>
                </a:path>
                <a:path extrusionOk="0" h="475614" w="952500">
                  <a:moveTo>
                    <a:pt x="444487" y="215938"/>
                  </a:moveTo>
                  <a:lnTo>
                    <a:pt x="428625" y="215938"/>
                  </a:lnTo>
                  <a:lnTo>
                    <a:pt x="428625" y="302310"/>
                  </a:lnTo>
                  <a:lnTo>
                    <a:pt x="444487" y="302310"/>
                  </a:lnTo>
                  <a:lnTo>
                    <a:pt x="444487" y="215938"/>
                  </a:lnTo>
                  <a:close/>
                </a:path>
                <a:path extrusionOk="0" h="475614" w="952500">
                  <a:moveTo>
                    <a:pt x="476250" y="215938"/>
                  </a:moveTo>
                  <a:lnTo>
                    <a:pt x="460375" y="215938"/>
                  </a:lnTo>
                  <a:lnTo>
                    <a:pt x="460375" y="302310"/>
                  </a:lnTo>
                  <a:lnTo>
                    <a:pt x="476250" y="302310"/>
                  </a:lnTo>
                  <a:lnTo>
                    <a:pt x="476250" y="215938"/>
                  </a:lnTo>
                  <a:close/>
                </a:path>
                <a:path extrusionOk="0" h="475614" w="952500">
                  <a:moveTo>
                    <a:pt x="492112" y="345503"/>
                  </a:moveTo>
                  <a:lnTo>
                    <a:pt x="476250" y="345503"/>
                  </a:lnTo>
                  <a:lnTo>
                    <a:pt x="476250" y="475056"/>
                  </a:lnTo>
                  <a:lnTo>
                    <a:pt x="492112" y="475056"/>
                  </a:lnTo>
                  <a:lnTo>
                    <a:pt x="492112" y="345503"/>
                  </a:lnTo>
                  <a:close/>
                </a:path>
                <a:path extrusionOk="0" h="475614" w="952500">
                  <a:moveTo>
                    <a:pt x="507987" y="259118"/>
                  </a:moveTo>
                  <a:lnTo>
                    <a:pt x="492112" y="259118"/>
                  </a:lnTo>
                  <a:lnTo>
                    <a:pt x="492112" y="345503"/>
                  </a:lnTo>
                  <a:lnTo>
                    <a:pt x="507987" y="345503"/>
                  </a:lnTo>
                  <a:lnTo>
                    <a:pt x="507987" y="259118"/>
                  </a:lnTo>
                  <a:close/>
                </a:path>
                <a:path extrusionOk="0" h="475614" w="952500">
                  <a:moveTo>
                    <a:pt x="523862" y="345503"/>
                  </a:moveTo>
                  <a:lnTo>
                    <a:pt x="507987" y="345503"/>
                  </a:lnTo>
                  <a:lnTo>
                    <a:pt x="507987" y="431876"/>
                  </a:lnTo>
                  <a:lnTo>
                    <a:pt x="523862" y="431876"/>
                  </a:lnTo>
                  <a:lnTo>
                    <a:pt x="523862" y="345503"/>
                  </a:lnTo>
                  <a:close/>
                </a:path>
                <a:path extrusionOk="0" h="475614" w="952500">
                  <a:moveTo>
                    <a:pt x="587362" y="302310"/>
                  </a:moveTo>
                  <a:lnTo>
                    <a:pt x="571487" y="302310"/>
                  </a:lnTo>
                  <a:lnTo>
                    <a:pt x="555612" y="302310"/>
                  </a:lnTo>
                  <a:lnTo>
                    <a:pt x="539737" y="302310"/>
                  </a:lnTo>
                  <a:lnTo>
                    <a:pt x="539737" y="388683"/>
                  </a:lnTo>
                  <a:lnTo>
                    <a:pt x="555612" y="388683"/>
                  </a:lnTo>
                  <a:lnTo>
                    <a:pt x="571487" y="388683"/>
                  </a:lnTo>
                  <a:lnTo>
                    <a:pt x="571487" y="345503"/>
                  </a:lnTo>
                  <a:lnTo>
                    <a:pt x="587362" y="345503"/>
                  </a:lnTo>
                  <a:lnTo>
                    <a:pt x="587362" y="302310"/>
                  </a:lnTo>
                  <a:close/>
                </a:path>
                <a:path extrusionOk="0" h="475614" w="952500">
                  <a:moveTo>
                    <a:pt x="698487" y="172758"/>
                  </a:moveTo>
                  <a:lnTo>
                    <a:pt x="682612" y="172758"/>
                  </a:lnTo>
                  <a:lnTo>
                    <a:pt x="682612" y="129565"/>
                  </a:lnTo>
                  <a:lnTo>
                    <a:pt x="666737" y="129565"/>
                  </a:lnTo>
                  <a:lnTo>
                    <a:pt x="666737" y="259118"/>
                  </a:lnTo>
                  <a:lnTo>
                    <a:pt x="650862" y="259118"/>
                  </a:lnTo>
                  <a:lnTo>
                    <a:pt x="650862" y="86372"/>
                  </a:lnTo>
                  <a:lnTo>
                    <a:pt x="634987" y="86372"/>
                  </a:lnTo>
                  <a:lnTo>
                    <a:pt x="634987" y="345503"/>
                  </a:lnTo>
                  <a:lnTo>
                    <a:pt x="619112" y="345503"/>
                  </a:lnTo>
                  <a:lnTo>
                    <a:pt x="619112" y="215938"/>
                  </a:lnTo>
                  <a:lnTo>
                    <a:pt x="603237" y="215938"/>
                  </a:lnTo>
                  <a:lnTo>
                    <a:pt x="603237" y="345503"/>
                  </a:lnTo>
                  <a:lnTo>
                    <a:pt x="587362" y="345503"/>
                  </a:lnTo>
                  <a:lnTo>
                    <a:pt x="587362" y="475056"/>
                  </a:lnTo>
                  <a:lnTo>
                    <a:pt x="603237" y="475056"/>
                  </a:lnTo>
                  <a:lnTo>
                    <a:pt x="603237" y="388683"/>
                  </a:lnTo>
                  <a:lnTo>
                    <a:pt x="619112" y="388683"/>
                  </a:lnTo>
                  <a:lnTo>
                    <a:pt x="619112" y="431876"/>
                  </a:lnTo>
                  <a:lnTo>
                    <a:pt x="634987" y="431876"/>
                  </a:lnTo>
                  <a:lnTo>
                    <a:pt x="634987" y="388683"/>
                  </a:lnTo>
                  <a:lnTo>
                    <a:pt x="650862" y="388683"/>
                  </a:lnTo>
                  <a:lnTo>
                    <a:pt x="650862" y="345503"/>
                  </a:lnTo>
                  <a:lnTo>
                    <a:pt x="666737" y="345503"/>
                  </a:lnTo>
                  <a:lnTo>
                    <a:pt x="682612" y="345503"/>
                  </a:lnTo>
                  <a:lnTo>
                    <a:pt x="682612" y="302310"/>
                  </a:lnTo>
                  <a:lnTo>
                    <a:pt x="698487" y="302310"/>
                  </a:lnTo>
                  <a:lnTo>
                    <a:pt x="698487" y="172758"/>
                  </a:lnTo>
                  <a:close/>
                </a:path>
                <a:path extrusionOk="0" h="475614" w="952500">
                  <a:moveTo>
                    <a:pt x="809612" y="302310"/>
                  </a:moveTo>
                  <a:lnTo>
                    <a:pt x="793737" y="302310"/>
                  </a:lnTo>
                  <a:lnTo>
                    <a:pt x="777862" y="302310"/>
                  </a:lnTo>
                  <a:lnTo>
                    <a:pt x="761987" y="302310"/>
                  </a:lnTo>
                  <a:lnTo>
                    <a:pt x="761987" y="215938"/>
                  </a:lnTo>
                  <a:lnTo>
                    <a:pt x="746112" y="215938"/>
                  </a:lnTo>
                  <a:lnTo>
                    <a:pt x="730237" y="215938"/>
                  </a:lnTo>
                  <a:lnTo>
                    <a:pt x="730237" y="302310"/>
                  </a:lnTo>
                  <a:lnTo>
                    <a:pt x="714362" y="302310"/>
                  </a:lnTo>
                  <a:lnTo>
                    <a:pt x="698487" y="302310"/>
                  </a:lnTo>
                  <a:lnTo>
                    <a:pt x="698487" y="388683"/>
                  </a:lnTo>
                  <a:lnTo>
                    <a:pt x="714362" y="388683"/>
                  </a:lnTo>
                  <a:lnTo>
                    <a:pt x="714362" y="431876"/>
                  </a:lnTo>
                  <a:lnTo>
                    <a:pt x="730237" y="431876"/>
                  </a:lnTo>
                  <a:lnTo>
                    <a:pt x="730237" y="345503"/>
                  </a:lnTo>
                  <a:lnTo>
                    <a:pt x="746112" y="345503"/>
                  </a:lnTo>
                  <a:lnTo>
                    <a:pt x="746112" y="388683"/>
                  </a:lnTo>
                  <a:lnTo>
                    <a:pt x="761987" y="388683"/>
                  </a:lnTo>
                  <a:lnTo>
                    <a:pt x="777862" y="388683"/>
                  </a:lnTo>
                  <a:lnTo>
                    <a:pt x="793737" y="388683"/>
                  </a:lnTo>
                  <a:lnTo>
                    <a:pt x="793737" y="345503"/>
                  </a:lnTo>
                  <a:lnTo>
                    <a:pt x="809612" y="345503"/>
                  </a:lnTo>
                  <a:lnTo>
                    <a:pt x="809612" y="302310"/>
                  </a:lnTo>
                  <a:close/>
                </a:path>
                <a:path extrusionOk="0" h="475614" w="952500">
                  <a:moveTo>
                    <a:pt x="857237" y="259118"/>
                  </a:moveTo>
                  <a:lnTo>
                    <a:pt x="841362" y="259118"/>
                  </a:lnTo>
                  <a:lnTo>
                    <a:pt x="841362" y="43180"/>
                  </a:lnTo>
                  <a:lnTo>
                    <a:pt x="825487" y="43180"/>
                  </a:lnTo>
                  <a:lnTo>
                    <a:pt x="825487" y="345503"/>
                  </a:lnTo>
                  <a:lnTo>
                    <a:pt x="841362" y="345503"/>
                  </a:lnTo>
                  <a:lnTo>
                    <a:pt x="841362" y="302310"/>
                  </a:lnTo>
                  <a:lnTo>
                    <a:pt x="857237" y="302310"/>
                  </a:lnTo>
                  <a:lnTo>
                    <a:pt x="857237" y="259118"/>
                  </a:lnTo>
                  <a:close/>
                </a:path>
                <a:path extrusionOk="0" h="475614" w="952500">
                  <a:moveTo>
                    <a:pt x="920737" y="129565"/>
                  </a:moveTo>
                  <a:lnTo>
                    <a:pt x="904862" y="129565"/>
                  </a:lnTo>
                  <a:lnTo>
                    <a:pt x="904862" y="172758"/>
                  </a:lnTo>
                  <a:lnTo>
                    <a:pt x="920737" y="172758"/>
                  </a:lnTo>
                  <a:lnTo>
                    <a:pt x="920737" y="129565"/>
                  </a:lnTo>
                  <a:close/>
                </a:path>
                <a:path extrusionOk="0" h="475614" w="952500">
                  <a:moveTo>
                    <a:pt x="952474" y="172758"/>
                  </a:moveTo>
                  <a:lnTo>
                    <a:pt x="936612" y="172758"/>
                  </a:lnTo>
                  <a:lnTo>
                    <a:pt x="936612" y="215938"/>
                  </a:lnTo>
                  <a:lnTo>
                    <a:pt x="952474" y="215938"/>
                  </a:lnTo>
                  <a:lnTo>
                    <a:pt x="952474" y="172758"/>
                  </a:lnTo>
                  <a:close/>
                </a:path>
              </a:pathLst>
            </a:custGeom>
            <a:solidFill>
              <a:srgbClr val="ACD7E5">
                <a:alpha val="89411"/>
              </a:srgbClr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900"/>
                <a:buFont typeface="Arial"/>
                <a:buNone/>
              </a:pPr>
              <a:r>
                <a:t/>
              </a:r>
              <a:endParaRPr b="0" i="0" sz="2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7" name="Google Shape;537;g2f82a693b3a_0_487"/>
            <p:cNvSpPr/>
            <p:nvPr/>
          </p:nvSpPr>
          <p:spPr>
            <a:xfrm>
              <a:off x="4282829" y="2839312"/>
              <a:ext cx="460375" cy="0"/>
            </a:xfrm>
            <a:custGeom>
              <a:rect b="b" l="l" r="r" t="t"/>
              <a:pathLst>
                <a:path extrusionOk="0" h="120000" w="460375">
                  <a:moveTo>
                    <a:pt x="0" y="0"/>
                  </a:moveTo>
                  <a:lnTo>
                    <a:pt x="460363" y="0"/>
                  </a:lnTo>
                </a:path>
              </a:pathLst>
            </a:custGeom>
            <a:noFill/>
            <a:ln cap="flat" cmpd="sng" w="9525">
              <a:solidFill>
                <a:srgbClr val="ACD7E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900"/>
                <a:buFont typeface="Arial"/>
                <a:buNone/>
              </a:pPr>
              <a:r>
                <a:t/>
              </a:r>
              <a:endParaRPr b="0" i="0" sz="2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8" name="Google Shape;538;g2f82a693b3a_0_487"/>
            <p:cNvSpPr/>
            <p:nvPr/>
          </p:nvSpPr>
          <p:spPr>
            <a:xfrm>
              <a:off x="4362205" y="2796126"/>
              <a:ext cx="15875" cy="0"/>
            </a:xfrm>
            <a:custGeom>
              <a:rect b="b" l="l" r="r" t="t"/>
              <a:pathLst>
                <a:path extrusionOk="0" h="120000" w="15875">
                  <a:moveTo>
                    <a:pt x="15870" y="0"/>
                  </a:moveTo>
                  <a:lnTo>
                    <a:pt x="0" y="0"/>
                  </a:lnTo>
                  <a:lnTo>
                    <a:pt x="15870" y="0"/>
                  </a:lnTo>
                  <a:close/>
                </a:path>
              </a:pathLst>
            </a:custGeom>
            <a:solidFill>
              <a:srgbClr val="ACD7E5">
                <a:alpha val="89411"/>
              </a:srgbClr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900"/>
                <a:buFont typeface="Arial"/>
                <a:buNone/>
              </a:pPr>
              <a:r>
                <a:t/>
              </a:r>
              <a:endParaRPr b="0" i="0" sz="2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9" name="Google Shape;539;g2f82a693b3a_0_487"/>
            <p:cNvSpPr/>
            <p:nvPr/>
          </p:nvSpPr>
          <p:spPr>
            <a:xfrm>
              <a:off x="3123971" y="1932381"/>
              <a:ext cx="635000" cy="864235"/>
            </a:xfrm>
            <a:custGeom>
              <a:rect b="b" l="l" r="r" t="t"/>
              <a:pathLst>
                <a:path extrusionOk="0" h="864235" w="635000">
                  <a:moveTo>
                    <a:pt x="634987" y="431876"/>
                  </a:moveTo>
                  <a:lnTo>
                    <a:pt x="619112" y="431876"/>
                  </a:lnTo>
                  <a:lnTo>
                    <a:pt x="619112" y="302310"/>
                  </a:lnTo>
                  <a:lnTo>
                    <a:pt x="603237" y="302310"/>
                  </a:lnTo>
                  <a:lnTo>
                    <a:pt x="603237" y="388683"/>
                  </a:lnTo>
                  <a:lnTo>
                    <a:pt x="587362" y="388683"/>
                  </a:lnTo>
                  <a:lnTo>
                    <a:pt x="587362" y="345503"/>
                  </a:lnTo>
                  <a:lnTo>
                    <a:pt x="571487" y="345503"/>
                  </a:lnTo>
                  <a:lnTo>
                    <a:pt x="571487" y="302310"/>
                  </a:lnTo>
                  <a:lnTo>
                    <a:pt x="555612" y="302310"/>
                  </a:lnTo>
                  <a:lnTo>
                    <a:pt x="539737" y="302310"/>
                  </a:lnTo>
                  <a:lnTo>
                    <a:pt x="539737" y="431876"/>
                  </a:lnTo>
                  <a:lnTo>
                    <a:pt x="523862" y="431876"/>
                  </a:lnTo>
                  <a:lnTo>
                    <a:pt x="523862" y="345503"/>
                  </a:lnTo>
                  <a:lnTo>
                    <a:pt x="507987" y="345503"/>
                  </a:lnTo>
                  <a:lnTo>
                    <a:pt x="507987" y="259130"/>
                  </a:lnTo>
                  <a:lnTo>
                    <a:pt x="492112" y="259130"/>
                  </a:lnTo>
                  <a:lnTo>
                    <a:pt x="492112" y="345503"/>
                  </a:lnTo>
                  <a:lnTo>
                    <a:pt x="476250" y="345503"/>
                  </a:lnTo>
                  <a:lnTo>
                    <a:pt x="476250" y="215938"/>
                  </a:lnTo>
                  <a:lnTo>
                    <a:pt x="460375" y="215938"/>
                  </a:lnTo>
                  <a:lnTo>
                    <a:pt x="460375" y="431876"/>
                  </a:lnTo>
                  <a:lnTo>
                    <a:pt x="444487" y="431876"/>
                  </a:lnTo>
                  <a:lnTo>
                    <a:pt x="444487" y="215938"/>
                  </a:lnTo>
                  <a:lnTo>
                    <a:pt x="428625" y="215938"/>
                  </a:lnTo>
                  <a:lnTo>
                    <a:pt x="428625" y="302310"/>
                  </a:lnTo>
                  <a:lnTo>
                    <a:pt x="412750" y="302310"/>
                  </a:lnTo>
                  <a:lnTo>
                    <a:pt x="396862" y="302310"/>
                  </a:lnTo>
                  <a:lnTo>
                    <a:pt x="396862" y="345503"/>
                  </a:lnTo>
                  <a:lnTo>
                    <a:pt x="380987" y="345503"/>
                  </a:lnTo>
                  <a:lnTo>
                    <a:pt x="380987" y="302310"/>
                  </a:lnTo>
                  <a:lnTo>
                    <a:pt x="365125" y="302310"/>
                  </a:lnTo>
                  <a:lnTo>
                    <a:pt x="365125" y="215938"/>
                  </a:lnTo>
                  <a:lnTo>
                    <a:pt x="349237" y="215938"/>
                  </a:lnTo>
                  <a:lnTo>
                    <a:pt x="349237" y="345503"/>
                  </a:lnTo>
                  <a:lnTo>
                    <a:pt x="333362" y="345503"/>
                  </a:lnTo>
                  <a:lnTo>
                    <a:pt x="333362" y="259130"/>
                  </a:lnTo>
                  <a:lnTo>
                    <a:pt x="317500" y="259130"/>
                  </a:lnTo>
                  <a:lnTo>
                    <a:pt x="301612" y="259130"/>
                  </a:lnTo>
                  <a:lnTo>
                    <a:pt x="285750" y="259130"/>
                  </a:lnTo>
                  <a:lnTo>
                    <a:pt x="285750" y="431876"/>
                  </a:lnTo>
                  <a:lnTo>
                    <a:pt x="269875" y="431876"/>
                  </a:lnTo>
                  <a:lnTo>
                    <a:pt x="269875" y="302310"/>
                  </a:lnTo>
                  <a:lnTo>
                    <a:pt x="254000" y="302310"/>
                  </a:lnTo>
                  <a:lnTo>
                    <a:pt x="254000" y="345503"/>
                  </a:lnTo>
                  <a:lnTo>
                    <a:pt x="238125" y="345503"/>
                  </a:lnTo>
                  <a:lnTo>
                    <a:pt x="238125" y="302310"/>
                  </a:lnTo>
                  <a:lnTo>
                    <a:pt x="222250" y="302310"/>
                  </a:lnTo>
                  <a:lnTo>
                    <a:pt x="222250" y="259130"/>
                  </a:lnTo>
                  <a:lnTo>
                    <a:pt x="206375" y="259130"/>
                  </a:lnTo>
                  <a:lnTo>
                    <a:pt x="206375" y="345503"/>
                  </a:lnTo>
                  <a:lnTo>
                    <a:pt x="190500" y="345503"/>
                  </a:lnTo>
                  <a:lnTo>
                    <a:pt x="190500" y="302310"/>
                  </a:lnTo>
                  <a:lnTo>
                    <a:pt x="174625" y="302310"/>
                  </a:lnTo>
                  <a:lnTo>
                    <a:pt x="174625" y="431876"/>
                  </a:lnTo>
                  <a:lnTo>
                    <a:pt x="158750" y="431876"/>
                  </a:lnTo>
                  <a:lnTo>
                    <a:pt x="158750" y="302310"/>
                  </a:lnTo>
                  <a:lnTo>
                    <a:pt x="142875" y="302310"/>
                  </a:lnTo>
                  <a:lnTo>
                    <a:pt x="142875" y="129565"/>
                  </a:lnTo>
                  <a:lnTo>
                    <a:pt x="127000" y="129565"/>
                  </a:lnTo>
                  <a:lnTo>
                    <a:pt x="127000" y="431876"/>
                  </a:lnTo>
                  <a:lnTo>
                    <a:pt x="111125" y="431876"/>
                  </a:lnTo>
                  <a:lnTo>
                    <a:pt x="111125" y="215938"/>
                  </a:lnTo>
                  <a:lnTo>
                    <a:pt x="95250" y="215938"/>
                  </a:lnTo>
                  <a:lnTo>
                    <a:pt x="95250" y="302310"/>
                  </a:lnTo>
                  <a:lnTo>
                    <a:pt x="79375" y="302310"/>
                  </a:lnTo>
                  <a:lnTo>
                    <a:pt x="63500" y="302310"/>
                  </a:lnTo>
                  <a:lnTo>
                    <a:pt x="63500" y="259130"/>
                  </a:lnTo>
                  <a:lnTo>
                    <a:pt x="47625" y="259130"/>
                  </a:lnTo>
                  <a:lnTo>
                    <a:pt x="47625" y="129565"/>
                  </a:lnTo>
                  <a:lnTo>
                    <a:pt x="31750" y="129565"/>
                  </a:lnTo>
                  <a:lnTo>
                    <a:pt x="31750" y="86372"/>
                  </a:lnTo>
                  <a:lnTo>
                    <a:pt x="15875" y="86372"/>
                  </a:lnTo>
                  <a:lnTo>
                    <a:pt x="15875" y="0"/>
                  </a:lnTo>
                  <a:lnTo>
                    <a:pt x="0" y="0"/>
                  </a:lnTo>
                  <a:lnTo>
                    <a:pt x="0" y="431876"/>
                  </a:lnTo>
                  <a:lnTo>
                    <a:pt x="15875" y="431876"/>
                  </a:lnTo>
                  <a:lnTo>
                    <a:pt x="15875" y="518248"/>
                  </a:lnTo>
                  <a:lnTo>
                    <a:pt x="31750" y="518248"/>
                  </a:lnTo>
                  <a:lnTo>
                    <a:pt x="31750" y="561441"/>
                  </a:lnTo>
                  <a:lnTo>
                    <a:pt x="47625" y="561441"/>
                  </a:lnTo>
                  <a:lnTo>
                    <a:pt x="47625" y="690994"/>
                  </a:lnTo>
                  <a:lnTo>
                    <a:pt x="63500" y="690994"/>
                  </a:lnTo>
                  <a:lnTo>
                    <a:pt x="63500" y="734187"/>
                  </a:lnTo>
                  <a:lnTo>
                    <a:pt x="79375" y="734187"/>
                  </a:lnTo>
                  <a:lnTo>
                    <a:pt x="95250" y="734187"/>
                  </a:lnTo>
                  <a:lnTo>
                    <a:pt x="95250" y="647814"/>
                  </a:lnTo>
                  <a:lnTo>
                    <a:pt x="111125" y="647814"/>
                  </a:lnTo>
                  <a:lnTo>
                    <a:pt x="111125" y="863752"/>
                  </a:lnTo>
                  <a:lnTo>
                    <a:pt x="127000" y="863752"/>
                  </a:lnTo>
                  <a:lnTo>
                    <a:pt x="127000" y="561441"/>
                  </a:lnTo>
                  <a:lnTo>
                    <a:pt x="142875" y="561441"/>
                  </a:lnTo>
                  <a:lnTo>
                    <a:pt x="142875" y="734187"/>
                  </a:lnTo>
                  <a:lnTo>
                    <a:pt x="158750" y="734187"/>
                  </a:lnTo>
                  <a:lnTo>
                    <a:pt x="158750" y="863752"/>
                  </a:lnTo>
                  <a:lnTo>
                    <a:pt x="174625" y="863752"/>
                  </a:lnTo>
                  <a:lnTo>
                    <a:pt x="174625" y="734187"/>
                  </a:lnTo>
                  <a:lnTo>
                    <a:pt x="190500" y="734187"/>
                  </a:lnTo>
                  <a:lnTo>
                    <a:pt x="190500" y="777379"/>
                  </a:lnTo>
                  <a:lnTo>
                    <a:pt x="206375" y="777379"/>
                  </a:lnTo>
                  <a:lnTo>
                    <a:pt x="206375" y="690994"/>
                  </a:lnTo>
                  <a:lnTo>
                    <a:pt x="222250" y="690994"/>
                  </a:lnTo>
                  <a:lnTo>
                    <a:pt x="222250" y="734187"/>
                  </a:lnTo>
                  <a:lnTo>
                    <a:pt x="238125" y="734187"/>
                  </a:lnTo>
                  <a:lnTo>
                    <a:pt x="238125" y="777379"/>
                  </a:lnTo>
                  <a:lnTo>
                    <a:pt x="254000" y="777379"/>
                  </a:lnTo>
                  <a:lnTo>
                    <a:pt x="254000" y="734187"/>
                  </a:lnTo>
                  <a:lnTo>
                    <a:pt x="269875" y="734187"/>
                  </a:lnTo>
                  <a:lnTo>
                    <a:pt x="269875" y="863752"/>
                  </a:lnTo>
                  <a:lnTo>
                    <a:pt x="285750" y="863752"/>
                  </a:lnTo>
                  <a:lnTo>
                    <a:pt x="285750" y="690994"/>
                  </a:lnTo>
                  <a:lnTo>
                    <a:pt x="301612" y="690994"/>
                  </a:lnTo>
                  <a:lnTo>
                    <a:pt x="317500" y="690994"/>
                  </a:lnTo>
                  <a:lnTo>
                    <a:pt x="333362" y="690994"/>
                  </a:lnTo>
                  <a:lnTo>
                    <a:pt x="333362" y="777379"/>
                  </a:lnTo>
                  <a:lnTo>
                    <a:pt x="349237" y="777379"/>
                  </a:lnTo>
                  <a:lnTo>
                    <a:pt x="349237" y="647814"/>
                  </a:lnTo>
                  <a:lnTo>
                    <a:pt x="365125" y="647814"/>
                  </a:lnTo>
                  <a:lnTo>
                    <a:pt x="365125" y="734187"/>
                  </a:lnTo>
                  <a:lnTo>
                    <a:pt x="380987" y="734187"/>
                  </a:lnTo>
                  <a:lnTo>
                    <a:pt x="380987" y="777379"/>
                  </a:lnTo>
                  <a:lnTo>
                    <a:pt x="396862" y="777379"/>
                  </a:lnTo>
                  <a:lnTo>
                    <a:pt x="396862" y="734187"/>
                  </a:lnTo>
                  <a:lnTo>
                    <a:pt x="412750" y="734187"/>
                  </a:lnTo>
                  <a:lnTo>
                    <a:pt x="428625" y="734187"/>
                  </a:lnTo>
                  <a:lnTo>
                    <a:pt x="428625" y="647814"/>
                  </a:lnTo>
                  <a:lnTo>
                    <a:pt x="444487" y="647814"/>
                  </a:lnTo>
                  <a:lnTo>
                    <a:pt x="444487" y="863752"/>
                  </a:lnTo>
                  <a:lnTo>
                    <a:pt x="460375" y="863752"/>
                  </a:lnTo>
                  <a:lnTo>
                    <a:pt x="460375" y="647814"/>
                  </a:lnTo>
                  <a:lnTo>
                    <a:pt x="476250" y="647814"/>
                  </a:lnTo>
                  <a:lnTo>
                    <a:pt x="476250" y="777379"/>
                  </a:lnTo>
                  <a:lnTo>
                    <a:pt x="492112" y="777379"/>
                  </a:lnTo>
                  <a:lnTo>
                    <a:pt x="492112" y="690994"/>
                  </a:lnTo>
                  <a:lnTo>
                    <a:pt x="507987" y="690994"/>
                  </a:lnTo>
                  <a:lnTo>
                    <a:pt x="507987" y="777379"/>
                  </a:lnTo>
                  <a:lnTo>
                    <a:pt x="523862" y="777379"/>
                  </a:lnTo>
                  <a:lnTo>
                    <a:pt x="523862" y="863752"/>
                  </a:lnTo>
                  <a:lnTo>
                    <a:pt x="539737" y="863752"/>
                  </a:lnTo>
                  <a:lnTo>
                    <a:pt x="539737" y="734187"/>
                  </a:lnTo>
                  <a:lnTo>
                    <a:pt x="555612" y="734187"/>
                  </a:lnTo>
                  <a:lnTo>
                    <a:pt x="571487" y="734187"/>
                  </a:lnTo>
                  <a:lnTo>
                    <a:pt x="587362" y="734187"/>
                  </a:lnTo>
                  <a:lnTo>
                    <a:pt x="587362" y="777379"/>
                  </a:lnTo>
                  <a:lnTo>
                    <a:pt x="603237" y="777379"/>
                  </a:lnTo>
                  <a:lnTo>
                    <a:pt x="603237" y="647814"/>
                  </a:lnTo>
                  <a:lnTo>
                    <a:pt x="619112" y="647814"/>
                  </a:lnTo>
                  <a:lnTo>
                    <a:pt x="619112" y="777379"/>
                  </a:lnTo>
                  <a:lnTo>
                    <a:pt x="634987" y="777379"/>
                  </a:lnTo>
                  <a:lnTo>
                    <a:pt x="634987" y="518248"/>
                  </a:lnTo>
                  <a:lnTo>
                    <a:pt x="634987" y="431876"/>
                  </a:lnTo>
                  <a:close/>
                </a:path>
              </a:pathLst>
            </a:custGeom>
            <a:solidFill>
              <a:srgbClr val="1E76B3">
                <a:alpha val="89411"/>
              </a:srgbClr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900"/>
                <a:buFont typeface="Arial"/>
                <a:buNone/>
              </a:pPr>
              <a:r>
                <a:t/>
              </a:r>
              <a:endParaRPr b="0" i="0" sz="2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0" name="Google Shape;540;g2f82a693b3a_0_487"/>
            <p:cNvSpPr/>
            <p:nvPr/>
          </p:nvSpPr>
          <p:spPr>
            <a:xfrm>
              <a:off x="4282829" y="2839312"/>
              <a:ext cx="460375" cy="0"/>
            </a:xfrm>
            <a:custGeom>
              <a:rect b="b" l="l" r="r" t="t"/>
              <a:pathLst>
                <a:path extrusionOk="0" h="120000" w="460375">
                  <a:moveTo>
                    <a:pt x="0" y="0"/>
                  </a:moveTo>
                  <a:lnTo>
                    <a:pt x="460363" y="0"/>
                  </a:lnTo>
                </a:path>
              </a:pathLst>
            </a:custGeom>
            <a:noFill/>
            <a:ln cap="flat" cmpd="sng" w="9525">
              <a:solidFill>
                <a:srgbClr val="1E76B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900"/>
                <a:buFont typeface="Arial"/>
                <a:buNone/>
              </a:pPr>
              <a:r>
                <a:t/>
              </a:r>
              <a:endParaRPr b="0" i="0" sz="2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1" name="Google Shape;541;g2f82a693b3a_0_487"/>
            <p:cNvSpPr/>
            <p:nvPr/>
          </p:nvSpPr>
          <p:spPr>
            <a:xfrm>
              <a:off x="4362205" y="2796126"/>
              <a:ext cx="15875" cy="0"/>
            </a:xfrm>
            <a:custGeom>
              <a:rect b="b" l="l" r="r" t="t"/>
              <a:pathLst>
                <a:path extrusionOk="0" h="120000" w="15875">
                  <a:moveTo>
                    <a:pt x="15870" y="0"/>
                  </a:moveTo>
                  <a:lnTo>
                    <a:pt x="0" y="0"/>
                  </a:lnTo>
                  <a:lnTo>
                    <a:pt x="15870" y="0"/>
                  </a:lnTo>
                  <a:close/>
                </a:path>
              </a:pathLst>
            </a:custGeom>
            <a:solidFill>
              <a:srgbClr val="1E76B3">
                <a:alpha val="89411"/>
              </a:srgbClr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900"/>
                <a:buFont typeface="Arial"/>
                <a:buNone/>
              </a:pPr>
              <a:r>
                <a:t/>
              </a:r>
              <a:endParaRPr b="0" i="0" sz="2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2" name="Google Shape;542;g2f82a693b3a_0_487"/>
            <p:cNvSpPr/>
            <p:nvPr/>
          </p:nvSpPr>
          <p:spPr>
            <a:xfrm>
              <a:off x="3043017" y="1887031"/>
              <a:ext cx="1781175" cy="952500"/>
            </a:xfrm>
            <a:custGeom>
              <a:rect b="b" l="l" r="r" t="t"/>
              <a:pathLst>
                <a:path extrusionOk="0" h="952500" w="1781175">
                  <a:moveTo>
                    <a:pt x="0" y="952280"/>
                  </a:moveTo>
                  <a:lnTo>
                    <a:pt x="0" y="0"/>
                  </a:lnTo>
                </a:path>
                <a:path extrusionOk="0" h="952500" w="1781175">
                  <a:moveTo>
                    <a:pt x="1781137" y="952280"/>
                  </a:moveTo>
                  <a:lnTo>
                    <a:pt x="1781137" y="0"/>
                  </a:lnTo>
                </a:path>
                <a:path extrusionOk="0" h="952500" w="1781175">
                  <a:moveTo>
                    <a:pt x="0" y="952280"/>
                  </a:moveTo>
                  <a:lnTo>
                    <a:pt x="1781137" y="952280"/>
                  </a:lnTo>
                </a:path>
                <a:path extrusionOk="0" h="952500" w="1781175">
                  <a:moveTo>
                    <a:pt x="0" y="0"/>
                  </a:moveTo>
                  <a:lnTo>
                    <a:pt x="1781137" y="0"/>
                  </a:lnTo>
                </a:path>
              </a:pathLst>
            </a:custGeom>
            <a:noFill/>
            <a:ln cap="flat" cmpd="sng" w="9525">
              <a:solidFill>
                <a:srgbClr val="26262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900"/>
                <a:buFont typeface="Arial"/>
                <a:buNone/>
              </a:pPr>
              <a:r>
                <a:t/>
              </a:r>
              <a:endParaRPr b="0" i="0" sz="2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3" name="Google Shape;543;g2f82a693b3a_0_487"/>
            <p:cNvSpPr/>
            <p:nvPr/>
          </p:nvSpPr>
          <p:spPr>
            <a:xfrm>
              <a:off x="4318699" y="1940108"/>
              <a:ext cx="111125" cy="38735"/>
            </a:xfrm>
            <a:custGeom>
              <a:rect b="b" l="l" r="r" t="t"/>
              <a:pathLst>
                <a:path extrusionOk="0" h="38735" w="111125">
                  <a:moveTo>
                    <a:pt x="110596" y="0"/>
                  </a:moveTo>
                  <a:lnTo>
                    <a:pt x="0" y="0"/>
                  </a:lnTo>
                  <a:lnTo>
                    <a:pt x="0" y="38708"/>
                  </a:lnTo>
                  <a:lnTo>
                    <a:pt x="110596" y="38708"/>
                  </a:lnTo>
                  <a:lnTo>
                    <a:pt x="110596" y="0"/>
                  </a:lnTo>
                  <a:close/>
                </a:path>
              </a:pathLst>
            </a:custGeom>
            <a:solidFill>
              <a:srgbClr val="8FED8F">
                <a:alpha val="89411"/>
              </a:srgbClr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900"/>
                <a:buFont typeface="Arial"/>
                <a:buNone/>
              </a:pPr>
              <a:r>
                <a:t/>
              </a:r>
              <a:endParaRPr b="0" i="0" sz="2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4" name="Google Shape;544;g2f82a693b3a_0_487"/>
            <p:cNvSpPr/>
            <p:nvPr/>
          </p:nvSpPr>
          <p:spPr>
            <a:xfrm>
              <a:off x="4318699" y="2021273"/>
              <a:ext cx="111125" cy="38735"/>
            </a:xfrm>
            <a:custGeom>
              <a:rect b="b" l="l" r="r" t="t"/>
              <a:pathLst>
                <a:path extrusionOk="0" h="38735" w="111125">
                  <a:moveTo>
                    <a:pt x="110596" y="0"/>
                  </a:moveTo>
                  <a:lnTo>
                    <a:pt x="0" y="0"/>
                  </a:lnTo>
                  <a:lnTo>
                    <a:pt x="0" y="38708"/>
                  </a:lnTo>
                  <a:lnTo>
                    <a:pt x="110596" y="38708"/>
                  </a:lnTo>
                  <a:lnTo>
                    <a:pt x="110596" y="0"/>
                  </a:lnTo>
                  <a:close/>
                </a:path>
              </a:pathLst>
            </a:custGeom>
            <a:solidFill>
              <a:srgbClr val="2B9F2B">
                <a:alpha val="89411"/>
              </a:srgbClr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900"/>
                <a:buFont typeface="Arial"/>
                <a:buNone/>
              </a:pPr>
              <a:r>
                <a:t/>
              </a:r>
              <a:endParaRPr b="0" i="0" sz="2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5" name="Google Shape;545;g2f82a693b3a_0_487"/>
            <p:cNvSpPr/>
            <p:nvPr/>
          </p:nvSpPr>
          <p:spPr>
            <a:xfrm>
              <a:off x="4318699" y="2102441"/>
              <a:ext cx="111125" cy="38735"/>
            </a:xfrm>
            <a:custGeom>
              <a:rect b="b" l="l" r="r" t="t"/>
              <a:pathLst>
                <a:path extrusionOk="0" h="38735" w="111125">
                  <a:moveTo>
                    <a:pt x="110596" y="0"/>
                  </a:moveTo>
                  <a:lnTo>
                    <a:pt x="0" y="0"/>
                  </a:lnTo>
                  <a:lnTo>
                    <a:pt x="0" y="38708"/>
                  </a:lnTo>
                  <a:lnTo>
                    <a:pt x="110596" y="38708"/>
                  </a:lnTo>
                  <a:lnTo>
                    <a:pt x="110596" y="0"/>
                  </a:lnTo>
                  <a:close/>
                </a:path>
              </a:pathLst>
            </a:custGeom>
            <a:solidFill>
              <a:srgbClr val="ACD7E5">
                <a:alpha val="89411"/>
              </a:srgbClr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900"/>
                <a:buFont typeface="Arial"/>
                <a:buNone/>
              </a:pPr>
              <a:r>
                <a:t/>
              </a:r>
              <a:endParaRPr b="0" i="0" sz="2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6" name="Google Shape;546;g2f82a693b3a_0_487"/>
            <p:cNvSpPr/>
            <p:nvPr/>
          </p:nvSpPr>
          <p:spPr>
            <a:xfrm>
              <a:off x="4318699" y="2183606"/>
              <a:ext cx="111125" cy="38735"/>
            </a:xfrm>
            <a:custGeom>
              <a:rect b="b" l="l" r="r" t="t"/>
              <a:pathLst>
                <a:path extrusionOk="0" h="38735" w="111125">
                  <a:moveTo>
                    <a:pt x="110596" y="0"/>
                  </a:moveTo>
                  <a:lnTo>
                    <a:pt x="0" y="0"/>
                  </a:lnTo>
                  <a:lnTo>
                    <a:pt x="0" y="38708"/>
                  </a:lnTo>
                  <a:lnTo>
                    <a:pt x="110596" y="38708"/>
                  </a:lnTo>
                  <a:lnTo>
                    <a:pt x="110596" y="0"/>
                  </a:lnTo>
                  <a:close/>
                </a:path>
              </a:pathLst>
            </a:custGeom>
            <a:solidFill>
              <a:srgbClr val="1E76B3">
                <a:alpha val="89411"/>
              </a:srgbClr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900"/>
                <a:buFont typeface="Arial"/>
                <a:buNone/>
              </a:pPr>
              <a:r>
                <a:t/>
              </a:r>
              <a:endParaRPr b="0" i="0" sz="2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547" name="Google Shape;547;g2f82a693b3a_0_487"/>
          <p:cNvSpPr txBox="1"/>
          <p:nvPr/>
        </p:nvSpPr>
        <p:spPr>
          <a:xfrm>
            <a:off x="7074452" y="3005357"/>
            <a:ext cx="452100" cy="4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8125">
            <a:spAutoFit/>
          </a:bodyPr>
          <a:lstStyle/>
          <a:p>
            <a:pPr indent="0" lvl="0" marL="25400" marR="12700" rtl="0" algn="l">
              <a:lnSpc>
                <a:spcPct val="1331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b="0" i="0" lang="en-US" sz="6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LEX depth  LEX dist  DEP depth  DEP dist</a:t>
            </a:r>
            <a:endParaRPr b="0" i="0" sz="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8" name="Google Shape;548;g2f82a693b3a_0_487"/>
          <p:cNvSpPr txBox="1"/>
          <p:nvPr/>
        </p:nvSpPr>
        <p:spPr>
          <a:xfrm>
            <a:off x="5681826" y="4663925"/>
            <a:ext cx="1215900" cy="234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9100">
            <a:sp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3333B2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(d) </a:t>
            </a:r>
            <a:r>
              <a:rPr b="0" i="0" lang="en-US" sz="1400" u="none" cap="none" strike="noStrike">
                <a:solidFill>
                  <a:srgbClr val="000000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Layer 24</a:t>
            </a:r>
            <a:endParaRPr b="0" i="0" sz="1400" u="none" cap="none" strike="noStrike">
              <a:solidFill>
                <a:srgbClr val="000000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549" name="Google Shape;549;g2f82a693b3a_0_487"/>
          <p:cNvSpPr txBox="1"/>
          <p:nvPr>
            <p:ph idx="12" type="sldNum"/>
          </p:nvPr>
        </p:nvSpPr>
        <p:spPr>
          <a:xfrm>
            <a:off x="8595300" y="4920297"/>
            <a:ext cx="548700" cy="22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550" name="Google Shape;550;g2f82a693b3a_0_487"/>
          <p:cNvSpPr txBox="1"/>
          <p:nvPr>
            <p:ph idx="1" type="subTitle"/>
          </p:nvPr>
        </p:nvSpPr>
        <p:spPr>
          <a:xfrm>
            <a:off x="0" y="4920300"/>
            <a:ext cx="2386500" cy="223200"/>
          </a:xfrm>
          <a:prstGeom prst="rect">
            <a:avLst/>
          </a:prstGeom>
          <a:solidFill>
            <a:srgbClr val="F47B20"/>
          </a:solidFill>
          <a:ln>
            <a:noFill/>
          </a:ln>
          <a:effectLst>
            <a:outerShdw blurRad="57150" rotWithShape="0" algn="bl" dir="5400000" dist="19050">
              <a:srgbClr val="000000">
                <a:alpha val="49803"/>
              </a:srgbClr>
            </a:outerShdw>
          </a:effectLst>
        </p:spPr>
        <p:txBody>
          <a:bodyPr anchorCtr="0" anchor="t" bIns="9125" lIns="91425" spcFirstLastPara="1" rIns="91425" wrap="square" tIns="27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solidFill>
                  <a:schemeClr val="lt1"/>
                </a:solidFill>
              </a:rPr>
              <a:t>Latent States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</p:txBody>
      </p:sp>
      <p:sp>
        <p:nvSpPr>
          <p:cNvPr id="551" name="Google Shape;551;g2f82a693b3a_0_487"/>
          <p:cNvSpPr txBox="1"/>
          <p:nvPr>
            <p:ph type="title"/>
          </p:nvPr>
        </p:nvSpPr>
        <p:spPr>
          <a:xfrm>
            <a:off x="0" y="0"/>
            <a:ext cx="9144000" cy="505800"/>
          </a:xfrm>
          <a:prstGeom prst="rect">
            <a:avLst/>
          </a:prstGeom>
          <a:solidFill>
            <a:srgbClr val="EFEFEF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-US"/>
              <a:t>Disentanglement</a:t>
            </a: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5" name="Shape 5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6" name="Google Shape;556;g2f82f760970_1_388"/>
          <p:cNvSpPr txBox="1"/>
          <p:nvPr>
            <p:ph idx="12" type="sldNum"/>
          </p:nvPr>
        </p:nvSpPr>
        <p:spPr>
          <a:xfrm>
            <a:off x="8595300" y="4920297"/>
            <a:ext cx="548700" cy="22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557" name="Google Shape;557;g2f82f760970_1_388"/>
          <p:cNvSpPr txBox="1"/>
          <p:nvPr>
            <p:ph idx="2" type="subTitle"/>
          </p:nvPr>
        </p:nvSpPr>
        <p:spPr>
          <a:xfrm>
            <a:off x="-8374" y="4928674"/>
            <a:ext cx="2386500" cy="223200"/>
          </a:xfrm>
          <a:prstGeom prst="rect">
            <a:avLst/>
          </a:prstGeom>
          <a:solidFill>
            <a:srgbClr val="F47B20"/>
          </a:solidFill>
          <a:ln>
            <a:noFill/>
          </a:ln>
        </p:spPr>
        <p:txBody>
          <a:bodyPr anchorCtr="0" anchor="t" bIns="9125" lIns="91425" spcFirstLastPara="1" rIns="91425" wrap="square" tIns="27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solidFill>
                  <a:schemeClr val="lt1"/>
                </a:solidFill>
              </a:rPr>
              <a:t>Latent States</a:t>
            </a:r>
            <a:endParaRPr/>
          </a:p>
        </p:txBody>
      </p:sp>
      <p:sp>
        <p:nvSpPr>
          <p:cNvPr id="558" name="Google Shape;558;g2f82f760970_1_388"/>
          <p:cNvSpPr txBox="1"/>
          <p:nvPr>
            <p:ph type="title"/>
          </p:nvPr>
        </p:nvSpPr>
        <p:spPr>
          <a:xfrm>
            <a:off x="0" y="0"/>
            <a:ext cx="9144000" cy="505800"/>
          </a:xfrm>
          <a:prstGeom prst="rect">
            <a:avLst/>
          </a:prstGeom>
          <a:solidFill>
            <a:srgbClr val="EFEFEF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-US"/>
              <a:t>Over-Fitting to Data</a:t>
            </a:r>
            <a:endParaRPr/>
          </a:p>
        </p:txBody>
      </p:sp>
      <p:grpSp>
        <p:nvGrpSpPr>
          <p:cNvPr id="559" name="Google Shape;559;g2f82f760970_1_388"/>
          <p:cNvGrpSpPr/>
          <p:nvPr/>
        </p:nvGrpSpPr>
        <p:grpSpPr>
          <a:xfrm>
            <a:off x="534228" y="754430"/>
            <a:ext cx="8331223" cy="3476974"/>
            <a:chOff x="534242" y="754425"/>
            <a:chExt cx="7939035" cy="3145159"/>
          </a:xfrm>
        </p:grpSpPr>
        <p:sp>
          <p:nvSpPr>
            <p:cNvPr id="560" name="Google Shape;560;g2f82f760970_1_388"/>
            <p:cNvSpPr txBox="1"/>
            <p:nvPr/>
          </p:nvSpPr>
          <p:spPr>
            <a:xfrm>
              <a:off x="1544557" y="3472384"/>
              <a:ext cx="1323300" cy="206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28175">
              <a:spAutoFit/>
            </a:bodyPr>
            <a:lstStyle/>
            <a:p>
              <a:pPr indent="0" lvl="0" marL="2540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00"/>
                <a:buFont typeface="Arial"/>
                <a:buNone/>
              </a:pPr>
              <a:r>
                <a:rPr b="0" i="0" lang="en-US" sz="1300" u="none" cap="none" strike="noStrike">
                  <a:solidFill>
                    <a:srgbClr val="262626"/>
                  </a:solidFill>
                  <a:latin typeface="Arial"/>
                  <a:ea typeface="Arial"/>
                  <a:cs typeface="Arial"/>
                  <a:sym typeface="Arial"/>
                </a:rPr>
                <a:t>Structural Probes</a:t>
              </a:r>
              <a:endParaRPr b="0" i="0" sz="1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1" name="Google Shape;561;g2f82f760970_1_388"/>
            <p:cNvSpPr txBox="1"/>
            <p:nvPr/>
          </p:nvSpPr>
          <p:spPr>
            <a:xfrm>
              <a:off x="5126069" y="3472384"/>
              <a:ext cx="2134800" cy="206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28175">
              <a:spAutoFit/>
            </a:bodyPr>
            <a:lstStyle/>
            <a:p>
              <a:pPr indent="0" lvl="0" marL="2540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00"/>
                <a:buFont typeface="Arial"/>
                <a:buNone/>
              </a:pPr>
              <a:r>
                <a:rPr b="0" i="0" lang="en-US" sz="1300" u="none" cap="none" strike="noStrike">
                  <a:solidFill>
                    <a:srgbClr val="262626"/>
                  </a:solidFill>
                  <a:latin typeface="Arial"/>
                  <a:ea typeface="Arial"/>
                  <a:cs typeface="Arial"/>
                  <a:sym typeface="Arial"/>
                </a:rPr>
                <a:t>Orthogonal Probes Multitask</a:t>
              </a:r>
              <a:endParaRPr b="0" i="0" sz="1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2" name="Google Shape;562;g2f82f760970_1_388"/>
            <p:cNvSpPr txBox="1"/>
            <p:nvPr/>
          </p:nvSpPr>
          <p:spPr>
            <a:xfrm>
              <a:off x="3485999" y="3472384"/>
              <a:ext cx="1428000" cy="42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28175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00"/>
                <a:buFont typeface="Arial"/>
                <a:buNone/>
              </a:pPr>
              <a:r>
                <a:rPr b="0" i="0" lang="en-US" sz="1300" u="none" cap="none" strike="noStrike">
                  <a:solidFill>
                    <a:srgbClr val="262626"/>
                  </a:solidFill>
                  <a:latin typeface="Arial"/>
                  <a:ea typeface="Arial"/>
                  <a:cs typeface="Arial"/>
                  <a:sym typeface="Arial"/>
                </a:rPr>
                <a:t>Orthogonal Probes</a:t>
              </a:r>
              <a:endParaRPr b="0" i="0" sz="1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ctr">
                <a:lnSpc>
                  <a:spcPct val="100000"/>
                </a:lnSpc>
                <a:spcBef>
                  <a:spcPts val="100"/>
                </a:spcBef>
                <a:spcAft>
                  <a:spcPts val="0"/>
                </a:spcAft>
                <a:buClr>
                  <a:srgbClr val="000000"/>
                </a:buClr>
                <a:buSzPts val="1500"/>
                <a:buFont typeface="Arial"/>
                <a:buNone/>
              </a:pPr>
              <a:r>
                <a:rPr b="1" i="0" lang="en-US" sz="1500" u="none" cap="none" strike="noStrike">
                  <a:solidFill>
                    <a:srgbClr val="262626"/>
                  </a:solidFill>
                  <a:latin typeface="Arial"/>
                  <a:ea typeface="Arial"/>
                  <a:cs typeface="Arial"/>
                  <a:sym typeface="Arial"/>
                </a:rPr>
                <a:t>setting</a:t>
              </a:r>
              <a:endParaRPr b="0" i="0" sz="15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563" name="Google Shape;563;g2f82f760970_1_388"/>
            <p:cNvGrpSpPr/>
            <p:nvPr/>
          </p:nvGrpSpPr>
          <p:grpSpPr>
            <a:xfrm>
              <a:off x="1209512" y="879158"/>
              <a:ext cx="5981428" cy="2610408"/>
              <a:chOff x="762666" y="554639"/>
              <a:chExt cx="3771630" cy="1646841"/>
            </a:xfrm>
          </p:grpSpPr>
          <p:sp>
            <p:nvSpPr>
              <p:cNvPr id="564" name="Google Shape;564;g2f82f760970_1_388"/>
              <p:cNvSpPr/>
              <p:nvPr/>
            </p:nvSpPr>
            <p:spPr>
              <a:xfrm>
                <a:off x="762666" y="2197912"/>
                <a:ext cx="3771265" cy="0"/>
              </a:xfrm>
              <a:custGeom>
                <a:rect b="b" l="l" r="r" t="t"/>
                <a:pathLst>
                  <a:path extrusionOk="0" h="120000" w="3771265">
                    <a:moveTo>
                      <a:pt x="0" y="0"/>
                    </a:moveTo>
                    <a:lnTo>
                      <a:pt x="269367" y="0"/>
                    </a:lnTo>
                  </a:path>
                  <a:path extrusionOk="0" h="120000" w="3771265">
                    <a:moveTo>
                      <a:pt x="1131337" y="0"/>
                    </a:moveTo>
                    <a:lnTo>
                      <a:pt x="1382747" y="0"/>
                    </a:lnTo>
                  </a:path>
                  <a:path extrusionOk="0" h="120000" w="3771265">
                    <a:moveTo>
                      <a:pt x="2388377" y="0"/>
                    </a:moveTo>
                    <a:lnTo>
                      <a:pt x="2639786" y="0"/>
                    </a:lnTo>
                  </a:path>
                  <a:path extrusionOk="0" h="120000" w="3771265">
                    <a:moveTo>
                      <a:pt x="3645416" y="0"/>
                    </a:moveTo>
                    <a:lnTo>
                      <a:pt x="3771125" y="0"/>
                    </a:lnTo>
                  </a:path>
                </a:pathLst>
              </a:custGeom>
              <a:noFill/>
              <a:ln cap="flat" cmpd="sng" w="9525">
                <a:solidFill>
                  <a:srgbClr val="CCCCCC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900"/>
                  <a:buFont typeface="Arial"/>
                  <a:buNone/>
                </a:pPr>
                <a:r>
                  <a:t/>
                </a:r>
                <a:endParaRPr b="0" i="0" sz="29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65" name="Google Shape;565;g2f82f760970_1_388"/>
              <p:cNvSpPr/>
              <p:nvPr/>
            </p:nvSpPr>
            <p:spPr>
              <a:xfrm>
                <a:off x="762666" y="2201480"/>
                <a:ext cx="3771265" cy="0"/>
              </a:xfrm>
              <a:custGeom>
                <a:rect b="b" l="l" r="r" t="t"/>
                <a:pathLst>
                  <a:path extrusionOk="0" h="120000" w="3771265">
                    <a:moveTo>
                      <a:pt x="0" y="0"/>
                    </a:moveTo>
                    <a:lnTo>
                      <a:pt x="3771125" y="0"/>
                    </a:lnTo>
                  </a:path>
                </a:pathLst>
              </a:custGeom>
              <a:noFill/>
              <a:ln cap="flat" cmpd="sng" w="9525">
                <a:solidFill>
                  <a:srgbClr val="CCCCCC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900"/>
                  <a:buFont typeface="Arial"/>
                  <a:buNone/>
                </a:pPr>
                <a:r>
                  <a:t/>
                </a:r>
                <a:endParaRPr b="0" i="0" sz="29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66" name="Google Shape;566;g2f82f760970_1_388"/>
              <p:cNvSpPr/>
              <p:nvPr/>
            </p:nvSpPr>
            <p:spPr>
              <a:xfrm>
                <a:off x="762666" y="1259660"/>
                <a:ext cx="413384" cy="705485"/>
              </a:xfrm>
              <a:custGeom>
                <a:rect b="b" l="l" r="r" t="t"/>
                <a:pathLst>
                  <a:path extrusionOk="0" h="705485" w="413384">
                    <a:moveTo>
                      <a:pt x="0" y="705026"/>
                    </a:moveTo>
                    <a:lnTo>
                      <a:pt x="125699" y="705026"/>
                    </a:lnTo>
                  </a:path>
                  <a:path extrusionOk="0" h="705485" w="413384">
                    <a:moveTo>
                      <a:pt x="0" y="470016"/>
                    </a:moveTo>
                    <a:lnTo>
                      <a:pt x="125699" y="470016"/>
                    </a:lnTo>
                  </a:path>
                  <a:path extrusionOk="0" h="705485" w="413384">
                    <a:moveTo>
                      <a:pt x="0" y="235010"/>
                    </a:moveTo>
                    <a:lnTo>
                      <a:pt x="125699" y="235010"/>
                    </a:lnTo>
                  </a:path>
                  <a:path extrusionOk="0" h="705485" w="413384">
                    <a:moveTo>
                      <a:pt x="0" y="0"/>
                    </a:moveTo>
                    <a:lnTo>
                      <a:pt x="125699" y="0"/>
                    </a:lnTo>
                  </a:path>
                  <a:path extrusionOk="0" h="705485" w="413384">
                    <a:moveTo>
                      <a:pt x="269367" y="0"/>
                    </a:moveTo>
                    <a:lnTo>
                      <a:pt x="413026" y="0"/>
                    </a:lnTo>
                  </a:path>
                </a:pathLst>
              </a:custGeom>
              <a:noFill/>
              <a:ln cap="flat" cmpd="sng" w="9525">
                <a:solidFill>
                  <a:srgbClr val="CCCCCC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900"/>
                  <a:buFont typeface="Arial"/>
                  <a:buNone/>
                </a:pPr>
                <a:r>
                  <a:t/>
                </a:r>
                <a:endParaRPr b="0" i="0" sz="29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67" name="Google Shape;567;g2f82f760970_1_388"/>
              <p:cNvSpPr/>
              <p:nvPr/>
            </p:nvSpPr>
            <p:spPr>
              <a:xfrm>
                <a:off x="888366" y="1230939"/>
                <a:ext cx="144144" cy="969010"/>
              </a:xfrm>
              <a:custGeom>
                <a:rect b="b" l="l" r="r" t="t"/>
                <a:pathLst>
                  <a:path extrusionOk="0" h="969010" w="144144">
                    <a:moveTo>
                      <a:pt x="143668" y="0"/>
                    </a:moveTo>
                    <a:lnTo>
                      <a:pt x="0" y="0"/>
                    </a:lnTo>
                    <a:lnTo>
                      <a:pt x="0" y="968757"/>
                    </a:lnTo>
                    <a:lnTo>
                      <a:pt x="143668" y="968757"/>
                    </a:lnTo>
                    <a:lnTo>
                      <a:pt x="143668" y="0"/>
                    </a:lnTo>
                    <a:close/>
                  </a:path>
                </a:pathLst>
              </a:custGeom>
              <a:solidFill>
                <a:srgbClr val="B4D4DE"/>
              </a:solidFill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900"/>
                  <a:buFont typeface="Arial"/>
                  <a:buNone/>
                </a:pPr>
                <a:r>
                  <a:t/>
                </a:r>
                <a:endParaRPr b="0" i="0" sz="29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68" name="Google Shape;568;g2f82f760970_1_388"/>
              <p:cNvSpPr/>
              <p:nvPr/>
            </p:nvSpPr>
            <p:spPr>
              <a:xfrm>
                <a:off x="1750343" y="1259660"/>
                <a:ext cx="682625" cy="705485"/>
              </a:xfrm>
              <a:custGeom>
                <a:rect b="b" l="l" r="r" t="t"/>
                <a:pathLst>
                  <a:path extrusionOk="0" h="705485" w="682625">
                    <a:moveTo>
                      <a:pt x="0" y="705026"/>
                    </a:moveTo>
                    <a:lnTo>
                      <a:pt x="395070" y="705026"/>
                    </a:lnTo>
                  </a:path>
                  <a:path extrusionOk="0" h="705485" w="682625">
                    <a:moveTo>
                      <a:pt x="0" y="470016"/>
                    </a:moveTo>
                    <a:lnTo>
                      <a:pt x="395070" y="470016"/>
                    </a:lnTo>
                  </a:path>
                  <a:path extrusionOk="0" h="705485" w="682625">
                    <a:moveTo>
                      <a:pt x="0" y="235010"/>
                    </a:moveTo>
                    <a:lnTo>
                      <a:pt x="395070" y="235010"/>
                    </a:lnTo>
                  </a:path>
                  <a:path extrusionOk="0" h="705485" w="682625">
                    <a:moveTo>
                      <a:pt x="0" y="0"/>
                    </a:moveTo>
                    <a:lnTo>
                      <a:pt x="395070" y="0"/>
                    </a:lnTo>
                  </a:path>
                  <a:path extrusionOk="0" h="705485" w="682625">
                    <a:moveTo>
                      <a:pt x="538732" y="0"/>
                    </a:moveTo>
                    <a:lnTo>
                      <a:pt x="682384" y="0"/>
                    </a:lnTo>
                  </a:path>
                </a:pathLst>
              </a:custGeom>
              <a:noFill/>
              <a:ln cap="flat" cmpd="sng" w="9525">
                <a:solidFill>
                  <a:srgbClr val="CCCCCC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900"/>
                  <a:buFont typeface="Arial"/>
                  <a:buNone/>
                </a:pPr>
                <a:r>
                  <a:t/>
                </a:r>
                <a:endParaRPr b="0" i="0" sz="29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69" name="Google Shape;569;g2f82f760970_1_388"/>
              <p:cNvSpPr/>
              <p:nvPr/>
            </p:nvSpPr>
            <p:spPr>
              <a:xfrm>
                <a:off x="2145414" y="1221945"/>
                <a:ext cx="144144" cy="977900"/>
              </a:xfrm>
              <a:custGeom>
                <a:rect b="b" l="l" r="r" t="t"/>
                <a:pathLst>
                  <a:path extrusionOk="0" h="977900" w="144144">
                    <a:moveTo>
                      <a:pt x="143661" y="0"/>
                    </a:moveTo>
                    <a:lnTo>
                      <a:pt x="0" y="0"/>
                    </a:lnTo>
                    <a:lnTo>
                      <a:pt x="0" y="977751"/>
                    </a:lnTo>
                    <a:lnTo>
                      <a:pt x="143661" y="977751"/>
                    </a:lnTo>
                    <a:lnTo>
                      <a:pt x="143661" y="0"/>
                    </a:lnTo>
                    <a:close/>
                  </a:path>
                </a:pathLst>
              </a:custGeom>
              <a:solidFill>
                <a:srgbClr val="B4D4DE"/>
              </a:solidFill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900"/>
                  <a:buFont typeface="Arial"/>
                  <a:buNone/>
                </a:pPr>
                <a:r>
                  <a:t/>
                </a:r>
                <a:endParaRPr b="0" i="0" sz="29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70" name="Google Shape;570;g2f82f760970_1_388"/>
              <p:cNvSpPr/>
              <p:nvPr/>
            </p:nvSpPr>
            <p:spPr>
              <a:xfrm>
                <a:off x="3007382" y="1259660"/>
                <a:ext cx="682625" cy="705485"/>
              </a:xfrm>
              <a:custGeom>
                <a:rect b="b" l="l" r="r" t="t"/>
                <a:pathLst>
                  <a:path extrusionOk="0" h="705485" w="682625">
                    <a:moveTo>
                      <a:pt x="143661" y="705026"/>
                    </a:moveTo>
                    <a:lnTo>
                      <a:pt x="395070" y="705026"/>
                    </a:lnTo>
                  </a:path>
                  <a:path extrusionOk="0" h="705485" w="682625">
                    <a:moveTo>
                      <a:pt x="0" y="470016"/>
                    </a:moveTo>
                    <a:lnTo>
                      <a:pt x="395070" y="470016"/>
                    </a:lnTo>
                  </a:path>
                  <a:path extrusionOk="0" h="705485" w="682625">
                    <a:moveTo>
                      <a:pt x="0" y="235010"/>
                    </a:moveTo>
                    <a:lnTo>
                      <a:pt x="395070" y="235010"/>
                    </a:lnTo>
                  </a:path>
                  <a:path extrusionOk="0" h="705485" w="682625">
                    <a:moveTo>
                      <a:pt x="0" y="0"/>
                    </a:moveTo>
                    <a:lnTo>
                      <a:pt x="395070" y="0"/>
                    </a:lnTo>
                  </a:path>
                  <a:path extrusionOk="0" h="705485" w="682625">
                    <a:moveTo>
                      <a:pt x="538732" y="0"/>
                    </a:moveTo>
                    <a:lnTo>
                      <a:pt x="682393" y="0"/>
                    </a:lnTo>
                  </a:path>
                </a:pathLst>
              </a:custGeom>
              <a:noFill/>
              <a:ln cap="flat" cmpd="sng" w="9525">
                <a:solidFill>
                  <a:srgbClr val="CCCCCC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900"/>
                  <a:buFont typeface="Arial"/>
                  <a:buNone/>
                </a:pPr>
                <a:r>
                  <a:t/>
                </a:r>
                <a:endParaRPr b="0" i="0" sz="29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71" name="Google Shape;571;g2f82f760970_1_388"/>
              <p:cNvSpPr/>
              <p:nvPr/>
            </p:nvSpPr>
            <p:spPr>
              <a:xfrm>
                <a:off x="3402453" y="1248230"/>
                <a:ext cx="144145" cy="951864"/>
              </a:xfrm>
              <a:custGeom>
                <a:rect b="b" l="l" r="r" t="t"/>
                <a:pathLst>
                  <a:path extrusionOk="0" h="951864" w="144145">
                    <a:moveTo>
                      <a:pt x="143661" y="0"/>
                    </a:moveTo>
                    <a:lnTo>
                      <a:pt x="0" y="0"/>
                    </a:lnTo>
                    <a:lnTo>
                      <a:pt x="0" y="951465"/>
                    </a:lnTo>
                    <a:lnTo>
                      <a:pt x="143661" y="951465"/>
                    </a:lnTo>
                    <a:lnTo>
                      <a:pt x="143661" y="0"/>
                    </a:lnTo>
                    <a:close/>
                  </a:path>
                </a:pathLst>
              </a:custGeom>
              <a:solidFill>
                <a:srgbClr val="B4D4DE"/>
              </a:solidFill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900"/>
                  <a:buFont typeface="Arial"/>
                  <a:buNone/>
                </a:pPr>
                <a:r>
                  <a:t/>
                </a:r>
                <a:endParaRPr b="0" i="0" sz="29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72" name="Google Shape;572;g2f82f760970_1_388"/>
              <p:cNvSpPr/>
              <p:nvPr/>
            </p:nvSpPr>
            <p:spPr>
              <a:xfrm>
                <a:off x="1032027" y="1294218"/>
                <a:ext cx="2658110" cy="905510"/>
              </a:xfrm>
              <a:custGeom>
                <a:rect b="b" l="l" r="r" t="t"/>
                <a:pathLst>
                  <a:path extrusionOk="0" h="905510" w="2658110">
                    <a:moveTo>
                      <a:pt x="143662" y="0"/>
                    </a:moveTo>
                    <a:lnTo>
                      <a:pt x="0" y="0"/>
                    </a:lnTo>
                    <a:lnTo>
                      <a:pt x="0" y="905484"/>
                    </a:lnTo>
                    <a:lnTo>
                      <a:pt x="143662" y="905484"/>
                    </a:lnTo>
                    <a:lnTo>
                      <a:pt x="143662" y="0"/>
                    </a:lnTo>
                    <a:close/>
                  </a:path>
                  <a:path extrusionOk="0" h="905510" w="2658110">
                    <a:moveTo>
                      <a:pt x="1400695" y="2044"/>
                    </a:moveTo>
                    <a:lnTo>
                      <a:pt x="1257046" y="2044"/>
                    </a:lnTo>
                    <a:lnTo>
                      <a:pt x="1257046" y="905484"/>
                    </a:lnTo>
                    <a:lnTo>
                      <a:pt x="1400695" y="905484"/>
                    </a:lnTo>
                    <a:lnTo>
                      <a:pt x="1400695" y="2044"/>
                    </a:lnTo>
                    <a:close/>
                  </a:path>
                  <a:path extrusionOk="0" h="905510" w="2658110">
                    <a:moveTo>
                      <a:pt x="2657741" y="90360"/>
                    </a:moveTo>
                    <a:lnTo>
                      <a:pt x="2514079" y="90360"/>
                    </a:lnTo>
                    <a:lnTo>
                      <a:pt x="2514079" y="905484"/>
                    </a:lnTo>
                    <a:lnTo>
                      <a:pt x="2657741" y="905484"/>
                    </a:lnTo>
                    <a:lnTo>
                      <a:pt x="2657741" y="90360"/>
                    </a:lnTo>
                    <a:close/>
                  </a:path>
                </a:pathLst>
              </a:custGeom>
              <a:solidFill>
                <a:srgbClr val="3173A1"/>
              </a:solidFill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900"/>
                  <a:buFont typeface="Arial"/>
                  <a:buNone/>
                </a:pPr>
                <a:r>
                  <a:t/>
                </a:r>
                <a:endParaRPr b="0" i="0" sz="29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73" name="Google Shape;573;g2f82f760970_1_388"/>
              <p:cNvSpPr/>
              <p:nvPr/>
            </p:nvSpPr>
            <p:spPr>
              <a:xfrm>
                <a:off x="762666" y="1024659"/>
                <a:ext cx="700405" cy="235584"/>
              </a:xfrm>
              <a:custGeom>
                <a:rect b="b" l="l" r="r" t="t"/>
                <a:pathLst>
                  <a:path extrusionOk="0" h="235584" w="700405">
                    <a:moveTo>
                      <a:pt x="556692" y="235001"/>
                    </a:moveTo>
                    <a:lnTo>
                      <a:pt x="700353" y="235001"/>
                    </a:lnTo>
                  </a:path>
                  <a:path extrusionOk="0" h="235584" w="700405">
                    <a:moveTo>
                      <a:pt x="0" y="0"/>
                    </a:moveTo>
                    <a:lnTo>
                      <a:pt x="700353" y="0"/>
                    </a:lnTo>
                  </a:path>
                </a:pathLst>
              </a:custGeom>
              <a:noFill/>
              <a:ln cap="flat" cmpd="sng" w="9525">
                <a:solidFill>
                  <a:srgbClr val="CCCCCC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900"/>
                  <a:buFont typeface="Arial"/>
                  <a:buNone/>
                </a:pPr>
                <a:r>
                  <a:t/>
                </a:r>
                <a:endParaRPr b="0" i="0" sz="29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74" name="Google Shape;574;g2f82f760970_1_388"/>
              <p:cNvSpPr/>
              <p:nvPr/>
            </p:nvSpPr>
            <p:spPr>
              <a:xfrm>
                <a:off x="1175693" y="1061277"/>
                <a:ext cx="144144" cy="1138555"/>
              </a:xfrm>
              <a:custGeom>
                <a:rect b="b" l="l" r="r" t="t"/>
                <a:pathLst>
                  <a:path extrusionOk="0" h="1138555" w="144144">
                    <a:moveTo>
                      <a:pt x="143665" y="0"/>
                    </a:moveTo>
                    <a:lnTo>
                      <a:pt x="0" y="0"/>
                    </a:lnTo>
                    <a:lnTo>
                      <a:pt x="0" y="1138418"/>
                    </a:lnTo>
                    <a:lnTo>
                      <a:pt x="143665" y="1138418"/>
                    </a:lnTo>
                    <a:lnTo>
                      <a:pt x="143665" y="0"/>
                    </a:lnTo>
                    <a:close/>
                  </a:path>
                </a:pathLst>
              </a:custGeom>
              <a:solidFill>
                <a:srgbClr val="9BE29B"/>
              </a:solidFill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900"/>
                  <a:buFont typeface="Arial"/>
                  <a:buNone/>
                </a:pPr>
                <a:r>
                  <a:t/>
                </a:r>
                <a:endParaRPr b="0" i="0" sz="29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75" name="Google Shape;575;g2f82f760970_1_388"/>
              <p:cNvSpPr/>
              <p:nvPr/>
            </p:nvSpPr>
            <p:spPr>
              <a:xfrm>
                <a:off x="2576398" y="1259660"/>
                <a:ext cx="144144" cy="0"/>
              </a:xfrm>
              <a:custGeom>
                <a:rect b="b" l="l" r="r" t="t"/>
                <a:pathLst>
                  <a:path extrusionOk="0" h="120000" w="144144">
                    <a:moveTo>
                      <a:pt x="0" y="0"/>
                    </a:moveTo>
                    <a:lnTo>
                      <a:pt x="143661" y="0"/>
                    </a:lnTo>
                  </a:path>
                </a:pathLst>
              </a:custGeom>
              <a:noFill/>
              <a:ln cap="flat" cmpd="sng" w="9525">
                <a:solidFill>
                  <a:srgbClr val="CCCCCC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900"/>
                  <a:buFont typeface="Arial"/>
                  <a:buNone/>
                </a:pPr>
                <a:r>
                  <a:t/>
                </a:r>
                <a:endParaRPr b="0" i="0" sz="29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76" name="Google Shape;576;g2f82f760970_1_388"/>
              <p:cNvSpPr/>
              <p:nvPr/>
            </p:nvSpPr>
            <p:spPr>
              <a:xfrm>
                <a:off x="2432728" y="1108816"/>
                <a:ext cx="144144" cy="1090930"/>
              </a:xfrm>
              <a:custGeom>
                <a:rect b="b" l="l" r="r" t="t"/>
                <a:pathLst>
                  <a:path extrusionOk="0" h="1090930" w="144144">
                    <a:moveTo>
                      <a:pt x="143670" y="0"/>
                    </a:moveTo>
                    <a:lnTo>
                      <a:pt x="0" y="0"/>
                    </a:lnTo>
                    <a:lnTo>
                      <a:pt x="0" y="1090879"/>
                    </a:lnTo>
                    <a:lnTo>
                      <a:pt x="143670" y="1090879"/>
                    </a:lnTo>
                    <a:lnTo>
                      <a:pt x="143670" y="0"/>
                    </a:lnTo>
                    <a:close/>
                  </a:path>
                </a:pathLst>
              </a:custGeom>
              <a:solidFill>
                <a:srgbClr val="9BE29B"/>
              </a:solidFill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900"/>
                  <a:buFont typeface="Arial"/>
                  <a:buNone/>
                </a:pPr>
                <a:r>
                  <a:t/>
                </a:r>
                <a:endParaRPr b="0" i="0" sz="29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77" name="Google Shape;577;g2f82f760970_1_388"/>
              <p:cNvSpPr/>
              <p:nvPr/>
            </p:nvSpPr>
            <p:spPr>
              <a:xfrm>
                <a:off x="3833437" y="1259660"/>
                <a:ext cx="144145" cy="235584"/>
              </a:xfrm>
              <a:custGeom>
                <a:rect b="b" l="l" r="r" t="t"/>
                <a:pathLst>
                  <a:path extrusionOk="0" h="235584" w="144145">
                    <a:moveTo>
                      <a:pt x="0" y="235010"/>
                    </a:moveTo>
                    <a:lnTo>
                      <a:pt x="143661" y="235010"/>
                    </a:lnTo>
                  </a:path>
                  <a:path extrusionOk="0" h="235584" w="144145">
                    <a:moveTo>
                      <a:pt x="0" y="0"/>
                    </a:moveTo>
                    <a:lnTo>
                      <a:pt x="143661" y="0"/>
                    </a:lnTo>
                  </a:path>
                </a:pathLst>
              </a:custGeom>
              <a:noFill/>
              <a:ln cap="flat" cmpd="sng" w="9525">
                <a:solidFill>
                  <a:srgbClr val="CCCCCC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900"/>
                  <a:buFont typeface="Arial"/>
                  <a:buNone/>
                </a:pPr>
                <a:r>
                  <a:t/>
                </a:r>
                <a:endParaRPr b="0" i="0" sz="29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78" name="Google Shape;578;g2f82f760970_1_388"/>
              <p:cNvSpPr/>
              <p:nvPr/>
            </p:nvSpPr>
            <p:spPr>
              <a:xfrm>
                <a:off x="3689776" y="1151974"/>
                <a:ext cx="144145" cy="1047750"/>
              </a:xfrm>
              <a:custGeom>
                <a:rect b="b" l="l" r="r" t="t"/>
                <a:pathLst>
                  <a:path extrusionOk="0" h="1047750" w="144145">
                    <a:moveTo>
                      <a:pt x="143661" y="0"/>
                    </a:moveTo>
                    <a:lnTo>
                      <a:pt x="0" y="0"/>
                    </a:lnTo>
                    <a:lnTo>
                      <a:pt x="0" y="1047721"/>
                    </a:lnTo>
                    <a:lnTo>
                      <a:pt x="143661" y="1047721"/>
                    </a:lnTo>
                    <a:lnTo>
                      <a:pt x="143661" y="0"/>
                    </a:lnTo>
                    <a:close/>
                  </a:path>
                </a:pathLst>
              </a:custGeom>
              <a:solidFill>
                <a:srgbClr val="9BE29B"/>
              </a:solidFill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900"/>
                  <a:buFont typeface="Arial"/>
                  <a:buNone/>
                </a:pPr>
                <a:r>
                  <a:t/>
                </a:r>
                <a:endParaRPr b="0" i="0" sz="29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79" name="Google Shape;579;g2f82f760970_1_388"/>
              <p:cNvSpPr/>
              <p:nvPr/>
            </p:nvSpPr>
            <p:spPr>
              <a:xfrm>
                <a:off x="1319352" y="1417408"/>
                <a:ext cx="2658110" cy="782319"/>
              </a:xfrm>
              <a:custGeom>
                <a:rect b="b" l="l" r="r" t="t"/>
                <a:pathLst>
                  <a:path extrusionOk="0" h="782319" w="2658110">
                    <a:moveTo>
                      <a:pt x="143662" y="0"/>
                    </a:moveTo>
                    <a:lnTo>
                      <a:pt x="0" y="0"/>
                    </a:lnTo>
                    <a:lnTo>
                      <a:pt x="0" y="782294"/>
                    </a:lnTo>
                    <a:lnTo>
                      <a:pt x="143662" y="782294"/>
                    </a:lnTo>
                    <a:lnTo>
                      <a:pt x="143662" y="0"/>
                    </a:lnTo>
                    <a:close/>
                  </a:path>
                  <a:path extrusionOk="0" h="782319" w="2658110">
                    <a:moveTo>
                      <a:pt x="1400695" y="62026"/>
                    </a:moveTo>
                    <a:lnTo>
                      <a:pt x="1257046" y="62026"/>
                    </a:lnTo>
                    <a:lnTo>
                      <a:pt x="1257046" y="782294"/>
                    </a:lnTo>
                    <a:lnTo>
                      <a:pt x="1400695" y="782294"/>
                    </a:lnTo>
                    <a:lnTo>
                      <a:pt x="1400695" y="62026"/>
                    </a:lnTo>
                    <a:close/>
                  </a:path>
                  <a:path extrusionOk="0" h="782319" w="2658110">
                    <a:moveTo>
                      <a:pt x="2657741" y="112890"/>
                    </a:moveTo>
                    <a:lnTo>
                      <a:pt x="2514079" y="112890"/>
                    </a:lnTo>
                    <a:lnTo>
                      <a:pt x="2514079" y="782294"/>
                    </a:lnTo>
                    <a:lnTo>
                      <a:pt x="2657741" y="782294"/>
                    </a:lnTo>
                    <a:lnTo>
                      <a:pt x="2657741" y="112890"/>
                    </a:lnTo>
                    <a:close/>
                  </a:path>
                </a:pathLst>
              </a:custGeom>
              <a:solidFill>
                <a:srgbClr val="3A913A"/>
              </a:solidFill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900"/>
                  <a:buFont typeface="Arial"/>
                  <a:buNone/>
                </a:pPr>
                <a:r>
                  <a:t/>
                </a:r>
                <a:endParaRPr b="0" i="0" sz="29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80" name="Google Shape;580;g2f82f760970_1_388"/>
              <p:cNvSpPr/>
              <p:nvPr/>
            </p:nvSpPr>
            <p:spPr>
              <a:xfrm>
                <a:off x="762666" y="789649"/>
                <a:ext cx="700405" cy="0"/>
              </a:xfrm>
              <a:custGeom>
                <a:rect b="b" l="l" r="r" t="t"/>
                <a:pathLst>
                  <a:path extrusionOk="0" h="120000" w="700405">
                    <a:moveTo>
                      <a:pt x="0" y="0"/>
                    </a:moveTo>
                    <a:lnTo>
                      <a:pt x="700353" y="0"/>
                    </a:lnTo>
                  </a:path>
                </a:pathLst>
              </a:custGeom>
              <a:noFill/>
              <a:ln cap="flat" cmpd="sng" w="9525">
                <a:solidFill>
                  <a:srgbClr val="CCCCCC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900"/>
                  <a:buFont typeface="Arial"/>
                  <a:buNone/>
                </a:pPr>
                <a:r>
                  <a:t/>
                </a:r>
                <a:endParaRPr b="0" i="0" sz="29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81" name="Google Shape;581;g2f82f760970_1_388"/>
              <p:cNvSpPr/>
              <p:nvPr/>
            </p:nvSpPr>
            <p:spPr>
              <a:xfrm>
                <a:off x="1463020" y="604534"/>
                <a:ext cx="144144" cy="1595755"/>
              </a:xfrm>
              <a:custGeom>
                <a:rect b="b" l="l" r="r" t="t"/>
                <a:pathLst>
                  <a:path extrusionOk="0" h="1595755" w="144144">
                    <a:moveTo>
                      <a:pt x="143661" y="0"/>
                    </a:moveTo>
                    <a:lnTo>
                      <a:pt x="0" y="0"/>
                    </a:lnTo>
                    <a:lnTo>
                      <a:pt x="0" y="1595162"/>
                    </a:lnTo>
                    <a:lnTo>
                      <a:pt x="143661" y="1595162"/>
                    </a:lnTo>
                    <a:lnTo>
                      <a:pt x="143661" y="0"/>
                    </a:lnTo>
                    <a:close/>
                  </a:path>
                </a:pathLst>
              </a:custGeom>
              <a:solidFill>
                <a:srgbClr val="F5E1BE"/>
              </a:solidFill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900"/>
                  <a:buFont typeface="Arial"/>
                  <a:buNone/>
                </a:pPr>
                <a:r>
                  <a:t/>
                </a:r>
                <a:endParaRPr b="0" i="0" sz="29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82" name="Google Shape;582;g2f82f760970_1_388"/>
              <p:cNvSpPr/>
              <p:nvPr/>
            </p:nvSpPr>
            <p:spPr>
              <a:xfrm>
                <a:off x="1750343" y="789649"/>
                <a:ext cx="970280" cy="235584"/>
              </a:xfrm>
              <a:custGeom>
                <a:rect b="b" l="l" r="r" t="t"/>
                <a:pathLst>
                  <a:path extrusionOk="0" h="235584" w="970280">
                    <a:moveTo>
                      <a:pt x="0" y="235010"/>
                    </a:moveTo>
                    <a:lnTo>
                      <a:pt x="969716" y="235010"/>
                    </a:lnTo>
                  </a:path>
                  <a:path extrusionOk="0" h="235584" w="970280">
                    <a:moveTo>
                      <a:pt x="0" y="0"/>
                    </a:moveTo>
                    <a:lnTo>
                      <a:pt x="969716" y="0"/>
                    </a:lnTo>
                  </a:path>
                </a:pathLst>
              </a:custGeom>
              <a:noFill/>
              <a:ln cap="flat" cmpd="sng" w="9525">
                <a:solidFill>
                  <a:srgbClr val="CCCCCC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900"/>
                  <a:buFont typeface="Arial"/>
                  <a:buNone/>
                </a:pPr>
                <a:r>
                  <a:t/>
                </a:r>
                <a:endParaRPr b="0" i="0" sz="29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83" name="Google Shape;583;g2f82f760970_1_388"/>
              <p:cNvSpPr/>
              <p:nvPr/>
            </p:nvSpPr>
            <p:spPr>
              <a:xfrm>
                <a:off x="2720059" y="633505"/>
                <a:ext cx="144144" cy="1566545"/>
              </a:xfrm>
              <a:custGeom>
                <a:rect b="b" l="l" r="r" t="t"/>
                <a:pathLst>
                  <a:path extrusionOk="0" h="1566545" w="144144">
                    <a:moveTo>
                      <a:pt x="143652" y="0"/>
                    </a:moveTo>
                    <a:lnTo>
                      <a:pt x="0" y="0"/>
                    </a:lnTo>
                    <a:lnTo>
                      <a:pt x="0" y="1566190"/>
                    </a:lnTo>
                    <a:lnTo>
                      <a:pt x="143652" y="1566190"/>
                    </a:lnTo>
                    <a:lnTo>
                      <a:pt x="143652" y="0"/>
                    </a:lnTo>
                    <a:close/>
                  </a:path>
                </a:pathLst>
              </a:custGeom>
              <a:solidFill>
                <a:srgbClr val="F5E1BE"/>
              </a:solidFill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900"/>
                  <a:buFont typeface="Arial"/>
                  <a:buNone/>
                </a:pPr>
                <a:r>
                  <a:t/>
                </a:r>
                <a:endParaRPr b="0" i="0" sz="29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84" name="Google Shape;584;g2f82f760970_1_388"/>
              <p:cNvSpPr/>
              <p:nvPr/>
            </p:nvSpPr>
            <p:spPr>
              <a:xfrm>
                <a:off x="3007382" y="789649"/>
                <a:ext cx="970279" cy="235584"/>
              </a:xfrm>
              <a:custGeom>
                <a:rect b="b" l="l" r="r" t="t"/>
                <a:pathLst>
                  <a:path extrusionOk="0" h="235584" w="970279">
                    <a:moveTo>
                      <a:pt x="0" y="235010"/>
                    </a:moveTo>
                    <a:lnTo>
                      <a:pt x="969716" y="235010"/>
                    </a:lnTo>
                  </a:path>
                  <a:path extrusionOk="0" h="235584" w="970279">
                    <a:moveTo>
                      <a:pt x="0" y="0"/>
                    </a:moveTo>
                    <a:lnTo>
                      <a:pt x="969716" y="0"/>
                    </a:lnTo>
                  </a:path>
                </a:pathLst>
              </a:custGeom>
              <a:noFill/>
              <a:ln cap="flat" cmpd="sng" w="9525">
                <a:solidFill>
                  <a:srgbClr val="CCCCCC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900"/>
                  <a:buFont typeface="Arial"/>
                  <a:buNone/>
                </a:pPr>
                <a:r>
                  <a:t/>
                </a:r>
                <a:endParaRPr b="0" i="0" sz="29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85" name="Google Shape;585;g2f82f760970_1_388"/>
              <p:cNvSpPr/>
              <p:nvPr/>
            </p:nvSpPr>
            <p:spPr>
              <a:xfrm>
                <a:off x="3977099" y="640268"/>
                <a:ext cx="144145" cy="1559560"/>
              </a:xfrm>
              <a:custGeom>
                <a:rect b="b" l="l" r="r" t="t"/>
                <a:pathLst>
                  <a:path extrusionOk="0" h="1559560" w="144145">
                    <a:moveTo>
                      <a:pt x="143661" y="0"/>
                    </a:moveTo>
                    <a:lnTo>
                      <a:pt x="0" y="0"/>
                    </a:lnTo>
                    <a:lnTo>
                      <a:pt x="0" y="1559427"/>
                    </a:lnTo>
                    <a:lnTo>
                      <a:pt x="143661" y="1559427"/>
                    </a:lnTo>
                    <a:lnTo>
                      <a:pt x="143661" y="0"/>
                    </a:lnTo>
                    <a:close/>
                  </a:path>
                </a:pathLst>
              </a:custGeom>
              <a:solidFill>
                <a:srgbClr val="F5E1BE"/>
              </a:solidFill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900"/>
                  <a:buFont typeface="Arial"/>
                  <a:buNone/>
                </a:pPr>
                <a:r>
                  <a:t/>
                </a:r>
                <a:endParaRPr b="0" i="0" sz="29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86" name="Google Shape;586;g2f82f760970_1_388"/>
              <p:cNvSpPr/>
              <p:nvPr/>
            </p:nvSpPr>
            <p:spPr>
              <a:xfrm>
                <a:off x="1606677" y="647661"/>
                <a:ext cx="1400810" cy="1552575"/>
              </a:xfrm>
              <a:custGeom>
                <a:rect b="b" l="l" r="r" t="t"/>
                <a:pathLst>
                  <a:path extrusionOk="0" h="1552575" w="1400810">
                    <a:moveTo>
                      <a:pt x="143662" y="0"/>
                    </a:moveTo>
                    <a:lnTo>
                      <a:pt x="0" y="0"/>
                    </a:lnTo>
                    <a:lnTo>
                      <a:pt x="0" y="1552041"/>
                    </a:lnTo>
                    <a:lnTo>
                      <a:pt x="143662" y="1552041"/>
                    </a:lnTo>
                    <a:lnTo>
                      <a:pt x="143662" y="0"/>
                    </a:lnTo>
                    <a:close/>
                  </a:path>
                  <a:path extrusionOk="0" h="1552575" w="1400810">
                    <a:moveTo>
                      <a:pt x="1400695" y="6731"/>
                    </a:moveTo>
                    <a:lnTo>
                      <a:pt x="1257033" y="6731"/>
                    </a:lnTo>
                    <a:lnTo>
                      <a:pt x="1257033" y="1552041"/>
                    </a:lnTo>
                    <a:lnTo>
                      <a:pt x="1400695" y="1552041"/>
                    </a:lnTo>
                    <a:lnTo>
                      <a:pt x="1400695" y="6731"/>
                    </a:lnTo>
                    <a:close/>
                  </a:path>
                </a:pathLst>
              </a:custGeom>
              <a:solidFill>
                <a:srgbClr val="E0802C"/>
              </a:solidFill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900"/>
                  <a:buFont typeface="Arial"/>
                  <a:buNone/>
                </a:pPr>
                <a:r>
                  <a:t/>
                </a:r>
                <a:endParaRPr b="0" i="0" sz="29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87" name="Google Shape;587;g2f82f760970_1_388"/>
              <p:cNvSpPr/>
              <p:nvPr/>
            </p:nvSpPr>
            <p:spPr>
              <a:xfrm>
                <a:off x="4264421" y="789649"/>
                <a:ext cx="269875" cy="940435"/>
              </a:xfrm>
              <a:custGeom>
                <a:rect b="b" l="l" r="r" t="t"/>
                <a:pathLst>
                  <a:path extrusionOk="0" h="940435" w="269875">
                    <a:moveTo>
                      <a:pt x="0" y="940027"/>
                    </a:moveTo>
                    <a:lnTo>
                      <a:pt x="269370" y="940027"/>
                    </a:lnTo>
                  </a:path>
                  <a:path extrusionOk="0" h="940435" w="269875">
                    <a:moveTo>
                      <a:pt x="0" y="705021"/>
                    </a:moveTo>
                    <a:lnTo>
                      <a:pt x="269370" y="705021"/>
                    </a:lnTo>
                  </a:path>
                  <a:path extrusionOk="0" h="940435" w="269875">
                    <a:moveTo>
                      <a:pt x="0" y="235010"/>
                    </a:moveTo>
                    <a:lnTo>
                      <a:pt x="269370" y="235010"/>
                    </a:lnTo>
                  </a:path>
                  <a:path extrusionOk="0" h="940435" w="269875">
                    <a:moveTo>
                      <a:pt x="0" y="0"/>
                    </a:moveTo>
                    <a:lnTo>
                      <a:pt x="269370" y="0"/>
                    </a:lnTo>
                  </a:path>
                </a:pathLst>
              </a:custGeom>
              <a:noFill/>
              <a:ln cap="flat" cmpd="sng" w="9525">
                <a:solidFill>
                  <a:srgbClr val="CCCCCC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900"/>
                  <a:buFont typeface="Arial"/>
                  <a:buNone/>
                </a:pPr>
                <a:r>
                  <a:t/>
                </a:r>
                <a:endParaRPr b="0" i="0" sz="29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88" name="Google Shape;588;g2f82f760970_1_388"/>
              <p:cNvSpPr/>
              <p:nvPr/>
            </p:nvSpPr>
            <p:spPr>
              <a:xfrm>
                <a:off x="4120760" y="666652"/>
                <a:ext cx="144145" cy="1533525"/>
              </a:xfrm>
              <a:custGeom>
                <a:rect b="b" l="l" r="r" t="t"/>
                <a:pathLst>
                  <a:path extrusionOk="0" h="1533525" w="144145">
                    <a:moveTo>
                      <a:pt x="143661" y="0"/>
                    </a:moveTo>
                    <a:lnTo>
                      <a:pt x="0" y="0"/>
                    </a:lnTo>
                    <a:lnTo>
                      <a:pt x="0" y="1533043"/>
                    </a:lnTo>
                    <a:lnTo>
                      <a:pt x="143661" y="1533043"/>
                    </a:lnTo>
                    <a:lnTo>
                      <a:pt x="143661" y="0"/>
                    </a:lnTo>
                    <a:close/>
                  </a:path>
                </a:pathLst>
              </a:custGeom>
              <a:solidFill>
                <a:srgbClr val="E0802C"/>
              </a:solidFill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900"/>
                  <a:buFont typeface="Arial"/>
                  <a:buNone/>
                </a:pPr>
                <a:r>
                  <a:t/>
                </a:r>
                <a:endParaRPr b="0" i="0" sz="29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89" name="Google Shape;589;g2f82f760970_1_388"/>
              <p:cNvSpPr/>
              <p:nvPr/>
            </p:nvSpPr>
            <p:spPr>
              <a:xfrm>
                <a:off x="1750339" y="1901494"/>
                <a:ext cx="1400810" cy="298450"/>
              </a:xfrm>
              <a:custGeom>
                <a:rect b="b" l="l" r="r" t="t"/>
                <a:pathLst>
                  <a:path extrusionOk="0" h="298450" w="1400810">
                    <a:moveTo>
                      <a:pt x="143662" y="192100"/>
                    </a:moveTo>
                    <a:lnTo>
                      <a:pt x="0" y="192100"/>
                    </a:lnTo>
                    <a:lnTo>
                      <a:pt x="0" y="298208"/>
                    </a:lnTo>
                    <a:lnTo>
                      <a:pt x="143662" y="298208"/>
                    </a:lnTo>
                    <a:lnTo>
                      <a:pt x="143662" y="192100"/>
                    </a:lnTo>
                    <a:close/>
                  </a:path>
                  <a:path extrusionOk="0" h="298450" w="1400810">
                    <a:moveTo>
                      <a:pt x="1400695" y="0"/>
                    </a:moveTo>
                    <a:lnTo>
                      <a:pt x="1257033" y="0"/>
                    </a:lnTo>
                    <a:lnTo>
                      <a:pt x="1257033" y="298208"/>
                    </a:lnTo>
                    <a:lnTo>
                      <a:pt x="1400695" y="298208"/>
                    </a:lnTo>
                    <a:lnTo>
                      <a:pt x="1400695" y="0"/>
                    </a:lnTo>
                    <a:close/>
                  </a:path>
                </a:pathLst>
              </a:custGeom>
              <a:solidFill>
                <a:srgbClr val="8941CB"/>
              </a:solidFill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900"/>
                  <a:buFont typeface="Arial"/>
                  <a:buNone/>
                </a:pPr>
                <a:r>
                  <a:t/>
                </a:r>
                <a:endParaRPr b="0" i="0" sz="29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90" name="Google Shape;590;g2f82f760970_1_388"/>
              <p:cNvSpPr/>
              <p:nvPr/>
            </p:nvSpPr>
            <p:spPr>
              <a:xfrm>
                <a:off x="4408083" y="1964687"/>
                <a:ext cx="125729" cy="0"/>
              </a:xfrm>
              <a:custGeom>
                <a:rect b="b" l="l" r="r" t="t"/>
                <a:pathLst>
                  <a:path extrusionOk="0" h="120000" w="125729">
                    <a:moveTo>
                      <a:pt x="0" y="0"/>
                    </a:moveTo>
                    <a:lnTo>
                      <a:pt x="125709" y="0"/>
                    </a:lnTo>
                  </a:path>
                </a:pathLst>
              </a:custGeom>
              <a:noFill/>
              <a:ln cap="flat" cmpd="sng" w="9525">
                <a:solidFill>
                  <a:srgbClr val="CCCCCC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900"/>
                  <a:buFont typeface="Arial"/>
                  <a:buNone/>
                </a:pPr>
                <a:r>
                  <a:t/>
                </a:r>
                <a:endParaRPr b="0" i="0" sz="29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91" name="Google Shape;591;g2f82f760970_1_388"/>
              <p:cNvSpPr/>
              <p:nvPr/>
            </p:nvSpPr>
            <p:spPr>
              <a:xfrm>
                <a:off x="4264421" y="1844241"/>
                <a:ext cx="144145" cy="355600"/>
              </a:xfrm>
              <a:custGeom>
                <a:rect b="b" l="l" r="r" t="t"/>
                <a:pathLst>
                  <a:path extrusionOk="0" h="355600" w="144145">
                    <a:moveTo>
                      <a:pt x="143661" y="0"/>
                    </a:moveTo>
                    <a:lnTo>
                      <a:pt x="0" y="0"/>
                    </a:lnTo>
                    <a:lnTo>
                      <a:pt x="0" y="355455"/>
                    </a:lnTo>
                    <a:lnTo>
                      <a:pt x="143661" y="355455"/>
                    </a:lnTo>
                    <a:lnTo>
                      <a:pt x="143661" y="0"/>
                    </a:lnTo>
                    <a:close/>
                  </a:path>
                </a:pathLst>
              </a:custGeom>
              <a:solidFill>
                <a:srgbClr val="8941CB"/>
              </a:solidFill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900"/>
                  <a:buFont typeface="Arial"/>
                  <a:buNone/>
                </a:pPr>
                <a:r>
                  <a:t/>
                </a:r>
                <a:endParaRPr b="0" i="0" sz="29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92" name="Google Shape;592;g2f82f760970_1_388"/>
              <p:cNvSpPr/>
              <p:nvPr/>
            </p:nvSpPr>
            <p:spPr>
              <a:xfrm>
                <a:off x="960200" y="1229457"/>
                <a:ext cx="0" cy="3809"/>
              </a:xfrm>
              <a:custGeom>
                <a:rect b="b" l="l" r="r" t="t"/>
                <a:pathLst>
                  <a:path extrusionOk="0" h="3809" w="120000">
                    <a:moveTo>
                      <a:pt x="0" y="1641"/>
                    </a:moveTo>
                    <a:lnTo>
                      <a:pt x="0" y="1641"/>
                    </a:lnTo>
                  </a:path>
                </a:pathLst>
              </a:custGeom>
              <a:noFill/>
              <a:ln cap="flat" cmpd="sng" w="9525">
                <a:solidFill>
                  <a:srgbClr val="42424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900"/>
                  <a:buFont typeface="Arial"/>
                  <a:buNone/>
                </a:pPr>
                <a:r>
                  <a:t/>
                </a:r>
                <a:endParaRPr b="0" i="0" sz="29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93" name="Google Shape;593;g2f82f760970_1_388"/>
              <p:cNvSpPr/>
              <p:nvPr/>
            </p:nvSpPr>
            <p:spPr>
              <a:xfrm>
                <a:off x="2217240" y="1220865"/>
                <a:ext cx="0" cy="2540"/>
              </a:xfrm>
              <a:custGeom>
                <a:rect b="b" l="l" r="r" t="t"/>
                <a:pathLst>
                  <a:path extrusionOk="0" h="2540" w="120000">
                    <a:moveTo>
                      <a:pt x="0" y="1209"/>
                    </a:moveTo>
                    <a:lnTo>
                      <a:pt x="0" y="1209"/>
                    </a:lnTo>
                  </a:path>
                </a:pathLst>
              </a:custGeom>
              <a:noFill/>
              <a:ln cap="flat" cmpd="sng" w="9525">
                <a:solidFill>
                  <a:srgbClr val="42424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900"/>
                  <a:buFont typeface="Arial"/>
                  <a:buNone/>
                </a:pPr>
                <a:r>
                  <a:t/>
                </a:r>
                <a:endParaRPr b="0" i="0" sz="29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94" name="Google Shape;594;g2f82f760970_1_388"/>
              <p:cNvSpPr/>
              <p:nvPr/>
            </p:nvSpPr>
            <p:spPr>
              <a:xfrm>
                <a:off x="3474288" y="1246009"/>
                <a:ext cx="0" cy="3809"/>
              </a:xfrm>
              <a:custGeom>
                <a:rect b="b" l="l" r="r" t="t"/>
                <a:pathLst>
                  <a:path extrusionOk="0" h="3809" w="120000">
                    <a:moveTo>
                      <a:pt x="0" y="1815"/>
                    </a:moveTo>
                    <a:lnTo>
                      <a:pt x="0" y="1815"/>
                    </a:lnTo>
                  </a:path>
                </a:pathLst>
              </a:custGeom>
              <a:noFill/>
              <a:ln cap="flat" cmpd="sng" w="9525">
                <a:solidFill>
                  <a:srgbClr val="42424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900"/>
                  <a:buFont typeface="Arial"/>
                  <a:buNone/>
                </a:pPr>
                <a:r>
                  <a:t/>
                </a:r>
                <a:endParaRPr b="0" i="0" sz="29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95" name="Google Shape;595;g2f82f760970_1_388"/>
              <p:cNvSpPr/>
              <p:nvPr/>
            </p:nvSpPr>
            <p:spPr>
              <a:xfrm>
                <a:off x="1103859" y="1293280"/>
                <a:ext cx="0" cy="1905"/>
              </a:xfrm>
              <a:custGeom>
                <a:rect b="b" l="l" r="r" t="t"/>
                <a:pathLst>
                  <a:path extrusionOk="0" h="1905" w="120000">
                    <a:moveTo>
                      <a:pt x="0" y="896"/>
                    </a:moveTo>
                    <a:lnTo>
                      <a:pt x="0" y="896"/>
                    </a:lnTo>
                  </a:path>
                </a:pathLst>
              </a:custGeom>
              <a:noFill/>
              <a:ln cap="flat" cmpd="sng" w="24075">
                <a:solidFill>
                  <a:srgbClr val="42424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900"/>
                  <a:buFont typeface="Arial"/>
                  <a:buNone/>
                </a:pPr>
                <a:r>
                  <a:t/>
                </a:r>
                <a:endParaRPr b="0" i="0" sz="29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96" name="Google Shape;596;g2f82f760970_1_388"/>
              <p:cNvSpPr/>
              <p:nvPr/>
            </p:nvSpPr>
            <p:spPr>
              <a:xfrm>
                <a:off x="2360910" y="1294048"/>
                <a:ext cx="0" cy="5080"/>
              </a:xfrm>
              <a:custGeom>
                <a:rect b="b" l="l" r="r" t="t"/>
                <a:pathLst>
                  <a:path extrusionOk="0" h="5080" w="120000">
                    <a:moveTo>
                      <a:pt x="0" y="2391"/>
                    </a:moveTo>
                    <a:lnTo>
                      <a:pt x="0" y="2391"/>
                    </a:lnTo>
                  </a:path>
                </a:pathLst>
              </a:custGeom>
              <a:noFill/>
              <a:ln cap="flat" cmpd="sng" w="9525">
                <a:solidFill>
                  <a:srgbClr val="42424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900"/>
                  <a:buFont typeface="Arial"/>
                  <a:buNone/>
                </a:pPr>
                <a:r>
                  <a:t/>
                </a:r>
                <a:endParaRPr b="0" i="0" sz="29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97" name="Google Shape;597;g2f82f760970_1_388"/>
              <p:cNvSpPr/>
              <p:nvPr/>
            </p:nvSpPr>
            <p:spPr>
              <a:xfrm>
                <a:off x="3617941" y="1379713"/>
                <a:ext cx="0" cy="10159"/>
              </a:xfrm>
              <a:custGeom>
                <a:rect b="b" l="l" r="r" t="t"/>
                <a:pathLst>
                  <a:path extrusionOk="0" h="10159" w="120000">
                    <a:moveTo>
                      <a:pt x="0" y="4898"/>
                    </a:moveTo>
                    <a:lnTo>
                      <a:pt x="0" y="4898"/>
                    </a:lnTo>
                  </a:path>
                </a:pathLst>
              </a:custGeom>
              <a:noFill/>
              <a:ln cap="flat" cmpd="sng" w="9775">
                <a:solidFill>
                  <a:srgbClr val="42424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900"/>
                  <a:buFont typeface="Arial"/>
                  <a:buNone/>
                </a:pPr>
                <a:r>
                  <a:t/>
                </a:r>
                <a:endParaRPr b="0" i="0" sz="29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98" name="Google Shape;598;g2f82f760970_1_388"/>
              <p:cNvSpPr/>
              <p:nvPr/>
            </p:nvSpPr>
            <p:spPr>
              <a:xfrm>
                <a:off x="1247524" y="1052810"/>
                <a:ext cx="0" cy="16509"/>
              </a:xfrm>
              <a:custGeom>
                <a:rect b="b" l="l" r="r" t="t"/>
                <a:pathLst>
                  <a:path extrusionOk="0" h="16509" w="120000">
                    <a:moveTo>
                      <a:pt x="0" y="7976"/>
                    </a:moveTo>
                    <a:lnTo>
                      <a:pt x="0" y="7976"/>
                    </a:lnTo>
                  </a:path>
                </a:pathLst>
              </a:custGeom>
              <a:noFill/>
              <a:ln cap="flat" cmpd="sng" w="15950">
                <a:solidFill>
                  <a:srgbClr val="42424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900"/>
                  <a:buFont typeface="Arial"/>
                  <a:buNone/>
                </a:pPr>
                <a:r>
                  <a:t/>
                </a:r>
                <a:endParaRPr b="0" i="0" sz="29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99" name="Google Shape;599;g2f82f760970_1_388"/>
              <p:cNvSpPr/>
              <p:nvPr/>
            </p:nvSpPr>
            <p:spPr>
              <a:xfrm>
                <a:off x="2504563" y="1093782"/>
                <a:ext cx="0" cy="29844"/>
              </a:xfrm>
              <a:custGeom>
                <a:rect b="b" l="l" r="r" t="t"/>
                <a:pathLst>
                  <a:path extrusionOk="0" h="29844" w="120000">
                    <a:moveTo>
                      <a:pt x="0" y="14762"/>
                    </a:moveTo>
                    <a:lnTo>
                      <a:pt x="0" y="14762"/>
                    </a:lnTo>
                  </a:path>
                </a:pathLst>
              </a:custGeom>
              <a:noFill/>
              <a:ln cap="flat" cmpd="sng" w="29500">
                <a:solidFill>
                  <a:srgbClr val="42424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900"/>
                  <a:buFont typeface="Arial"/>
                  <a:buNone/>
                </a:pPr>
                <a:r>
                  <a:t/>
                </a:r>
                <a:endParaRPr b="0" i="0" sz="29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00" name="Google Shape;600;g2f82f760970_1_388"/>
              <p:cNvSpPr/>
              <p:nvPr/>
            </p:nvSpPr>
            <p:spPr>
              <a:xfrm>
                <a:off x="3761602" y="1137101"/>
                <a:ext cx="0" cy="32384"/>
              </a:xfrm>
              <a:custGeom>
                <a:rect b="b" l="l" r="r" t="t"/>
                <a:pathLst>
                  <a:path extrusionOk="0" h="32384" w="120000">
                    <a:moveTo>
                      <a:pt x="0" y="16194"/>
                    </a:moveTo>
                    <a:lnTo>
                      <a:pt x="0" y="16194"/>
                    </a:lnTo>
                  </a:path>
                </a:pathLst>
              </a:custGeom>
              <a:noFill/>
              <a:ln cap="flat" cmpd="sng" w="32375">
                <a:solidFill>
                  <a:srgbClr val="42424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900"/>
                  <a:buFont typeface="Arial"/>
                  <a:buNone/>
                </a:pPr>
                <a:r>
                  <a:t/>
                </a:r>
                <a:endParaRPr b="0" i="0" sz="29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01" name="Google Shape;601;g2f82f760970_1_388"/>
              <p:cNvSpPr/>
              <p:nvPr/>
            </p:nvSpPr>
            <p:spPr>
              <a:xfrm>
                <a:off x="2648224" y="1461452"/>
                <a:ext cx="0" cy="33019"/>
              </a:xfrm>
              <a:custGeom>
                <a:rect b="b" l="l" r="r" t="t"/>
                <a:pathLst>
                  <a:path extrusionOk="0" h="33019" w="120000">
                    <a:moveTo>
                      <a:pt x="0" y="16395"/>
                    </a:moveTo>
                    <a:lnTo>
                      <a:pt x="0" y="16395"/>
                    </a:lnTo>
                  </a:path>
                </a:pathLst>
              </a:custGeom>
              <a:noFill/>
              <a:ln cap="flat" cmpd="sng" w="32775">
                <a:solidFill>
                  <a:srgbClr val="42424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900"/>
                  <a:buFont typeface="Arial"/>
                  <a:buNone/>
                </a:pPr>
                <a:r>
                  <a:t/>
                </a:r>
                <a:endParaRPr b="0" i="0" sz="29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02" name="Google Shape;602;g2f82f760970_1_388"/>
              <p:cNvSpPr/>
              <p:nvPr/>
            </p:nvSpPr>
            <p:spPr>
              <a:xfrm>
                <a:off x="3905272" y="1512667"/>
                <a:ext cx="0" cy="36194"/>
              </a:xfrm>
              <a:custGeom>
                <a:rect b="b" l="l" r="r" t="t"/>
                <a:pathLst>
                  <a:path extrusionOk="0" h="36194" w="120000">
                    <a:moveTo>
                      <a:pt x="0" y="17996"/>
                    </a:moveTo>
                    <a:lnTo>
                      <a:pt x="0" y="17996"/>
                    </a:lnTo>
                  </a:path>
                </a:pathLst>
              </a:custGeom>
              <a:noFill/>
              <a:ln cap="flat" cmpd="sng" w="35975">
                <a:solidFill>
                  <a:srgbClr val="42424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900"/>
                  <a:buFont typeface="Arial"/>
                  <a:buNone/>
                </a:pPr>
                <a:r>
                  <a:t/>
                </a:r>
                <a:endParaRPr b="0" i="0" sz="29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03" name="Google Shape;603;g2f82f760970_1_388"/>
              <p:cNvSpPr/>
              <p:nvPr/>
            </p:nvSpPr>
            <p:spPr>
              <a:xfrm>
                <a:off x="1534855" y="604204"/>
                <a:ext cx="0" cy="1270"/>
              </a:xfrm>
              <a:custGeom>
                <a:rect b="b" l="l" r="r" t="t"/>
                <a:pathLst>
                  <a:path extrusionOk="0" h="1270" w="120000">
                    <a:moveTo>
                      <a:pt x="0" y="334"/>
                    </a:moveTo>
                    <a:lnTo>
                      <a:pt x="0" y="334"/>
                    </a:lnTo>
                  </a:path>
                </a:pathLst>
              </a:custGeom>
              <a:noFill/>
              <a:ln cap="flat" cmpd="sng" w="24075">
                <a:solidFill>
                  <a:srgbClr val="42424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900"/>
                  <a:buFont typeface="Arial"/>
                  <a:buNone/>
                </a:pPr>
                <a:r>
                  <a:t/>
                </a:r>
                <a:endParaRPr b="0" i="0" sz="29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04" name="Google Shape;604;g2f82f760970_1_388"/>
              <p:cNvSpPr/>
              <p:nvPr/>
            </p:nvSpPr>
            <p:spPr>
              <a:xfrm>
                <a:off x="2791894" y="631096"/>
                <a:ext cx="0" cy="5079"/>
              </a:xfrm>
              <a:custGeom>
                <a:rect b="b" l="l" r="r" t="t"/>
                <a:pathLst>
                  <a:path extrusionOk="0" h="5079" w="120000">
                    <a:moveTo>
                      <a:pt x="0" y="2355"/>
                    </a:moveTo>
                    <a:lnTo>
                      <a:pt x="0" y="2355"/>
                    </a:lnTo>
                  </a:path>
                </a:pathLst>
              </a:custGeom>
              <a:noFill/>
              <a:ln cap="flat" cmpd="sng" w="9525">
                <a:solidFill>
                  <a:srgbClr val="42424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900"/>
                  <a:buFont typeface="Arial"/>
                  <a:buNone/>
                </a:pPr>
                <a:r>
                  <a:t/>
                </a:r>
                <a:endParaRPr b="0" i="0" sz="29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05" name="Google Shape;605;g2f82f760970_1_388"/>
              <p:cNvSpPr/>
              <p:nvPr/>
            </p:nvSpPr>
            <p:spPr>
              <a:xfrm>
                <a:off x="4048934" y="635745"/>
                <a:ext cx="0" cy="8890"/>
              </a:xfrm>
              <a:custGeom>
                <a:rect b="b" l="l" r="r" t="t"/>
                <a:pathLst>
                  <a:path extrusionOk="0" h="8890" w="120000">
                    <a:moveTo>
                      <a:pt x="0" y="4291"/>
                    </a:moveTo>
                    <a:lnTo>
                      <a:pt x="0" y="4291"/>
                    </a:lnTo>
                  </a:path>
                </a:pathLst>
              </a:custGeom>
              <a:noFill/>
              <a:ln cap="flat" cmpd="sng" w="9525">
                <a:solidFill>
                  <a:srgbClr val="42424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900"/>
                  <a:buFont typeface="Arial"/>
                  <a:buNone/>
                </a:pPr>
                <a:r>
                  <a:t/>
                </a:r>
                <a:endParaRPr b="0" i="0" sz="29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06" name="Google Shape;606;g2f82f760970_1_388"/>
              <p:cNvSpPr/>
              <p:nvPr/>
            </p:nvSpPr>
            <p:spPr>
              <a:xfrm>
                <a:off x="4192586" y="665091"/>
                <a:ext cx="0" cy="3175"/>
              </a:xfrm>
              <a:custGeom>
                <a:rect b="b" l="l" r="r" t="t"/>
                <a:pathLst>
                  <a:path extrusionOk="0" h="3175" w="120000">
                    <a:moveTo>
                      <a:pt x="0" y="1476"/>
                    </a:moveTo>
                    <a:lnTo>
                      <a:pt x="0" y="1476"/>
                    </a:lnTo>
                  </a:path>
                </a:pathLst>
              </a:custGeom>
              <a:noFill/>
              <a:ln cap="flat" cmpd="sng" w="9525">
                <a:solidFill>
                  <a:srgbClr val="42424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900"/>
                  <a:buFont typeface="Arial"/>
                  <a:buNone/>
                </a:pPr>
                <a:r>
                  <a:t/>
                </a:r>
                <a:endParaRPr b="0" i="0" sz="29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07" name="Google Shape;607;g2f82f760970_1_388"/>
              <p:cNvSpPr/>
              <p:nvPr/>
            </p:nvSpPr>
            <p:spPr>
              <a:xfrm>
                <a:off x="1822169" y="2078603"/>
                <a:ext cx="0" cy="31114"/>
              </a:xfrm>
              <a:custGeom>
                <a:rect b="b" l="l" r="r" t="t"/>
                <a:pathLst>
                  <a:path extrusionOk="0" h="31114" w="120000">
                    <a:moveTo>
                      <a:pt x="0" y="15478"/>
                    </a:moveTo>
                    <a:lnTo>
                      <a:pt x="0" y="15478"/>
                    </a:lnTo>
                  </a:path>
                </a:pathLst>
              </a:custGeom>
              <a:noFill/>
              <a:ln cap="flat" cmpd="sng" w="30950">
                <a:solidFill>
                  <a:srgbClr val="42424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900"/>
                  <a:buFont typeface="Arial"/>
                  <a:buNone/>
                </a:pPr>
                <a:r>
                  <a:t/>
                </a:r>
                <a:endParaRPr b="0" i="0" sz="29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08" name="Google Shape;608;g2f82f760970_1_388"/>
              <p:cNvSpPr/>
              <p:nvPr/>
            </p:nvSpPr>
            <p:spPr>
              <a:xfrm>
                <a:off x="3079208" y="1882902"/>
                <a:ext cx="0" cy="38100"/>
              </a:xfrm>
              <a:custGeom>
                <a:rect b="b" l="l" r="r" t="t"/>
                <a:pathLst>
                  <a:path extrusionOk="0" h="38100" w="120000">
                    <a:moveTo>
                      <a:pt x="0" y="18752"/>
                    </a:moveTo>
                    <a:lnTo>
                      <a:pt x="0" y="18752"/>
                    </a:lnTo>
                  </a:path>
                </a:pathLst>
              </a:custGeom>
              <a:noFill/>
              <a:ln cap="flat" cmpd="sng" w="37500">
                <a:solidFill>
                  <a:srgbClr val="42424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900"/>
                  <a:buFont typeface="Arial"/>
                  <a:buNone/>
                </a:pPr>
                <a:r>
                  <a:t/>
                </a:r>
                <a:endParaRPr b="0" i="0" sz="29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09" name="Google Shape;609;g2f82f760970_1_388"/>
              <p:cNvSpPr/>
              <p:nvPr/>
            </p:nvSpPr>
            <p:spPr>
              <a:xfrm>
                <a:off x="762666" y="554639"/>
                <a:ext cx="3771265" cy="0"/>
              </a:xfrm>
              <a:custGeom>
                <a:rect b="b" l="l" r="r" t="t"/>
                <a:pathLst>
                  <a:path extrusionOk="0" h="120000" w="3771265">
                    <a:moveTo>
                      <a:pt x="0" y="0"/>
                    </a:moveTo>
                    <a:lnTo>
                      <a:pt x="3771125" y="0"/>
                    </a:lnTo>
                  </a:path>
                </a:pathLst>
              </a:custGeom>
              <a:noFill/>
              <a:ln cap="flat" cmpd="sng" w="9525">
                <a:solidFill>
                  <a:srgbClr val="CCCCCC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900"/>
                  <a:buFont typeface="Arial"/>
                  <a:buNone/>
                </a:pPr>
                <a:r>
                  <a:t/>
                </a:r>
                <a:endParaRPr b="0" i="0" sz="29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10" name="Google Shape;610;g2f82f760970_1_388"/>
              <p:cNvSpPr/>
              <p:nvPr/>
            </p:nvSpPr>
            <p:spPr>
              <a:xfrm>
                <a:off x="762666" y="554639"/>
                <a:ext cx="3771265" cy="1645285"/>
              </a:xfrm>
              <a:custGeom>
                <a:rect b="b" l="l" r="r" t="t"/>
                <a:pathLst>
                  <a:path extrusionOk="0" h="1645285" w="3771265">
                    <a:moveTo>
                      <a:pt x="0" y="1645056"/>
                    </a:moveTo>
                    <a:lnTo>
                      <a:pt x="0" y="0"/>
                    </a:lnTo>
                  </a:path>
                  <a:path extrusionOk="0" h="1645285" w="3771265">
                    <a:moveTo>
                      <a:pt x="0" y="1645056"/>
                    </a:moveTo>
                    <a:lnTo>
                      <a:pt x="3771125" y="1645056"/>
                    </a:lnTo>
                  </a:path>
                </a:pathLst>
              </a:custGeom>
              <a:noFill/>
              <a:ln cap="flat" cmpd="sng" w="11150">
                <a:solidFill>
                  <a:srgbClr val="26262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900"/>
                  <a:buFont typeface="Arial"/>
                  <a:buNone/>
                </a:pPr>
                <a:r>
                  <a:t/>
                </a:r>
                <a:endParaRPr b="0" i="0" sz="29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611" name="Google Shape;611;g2f82f760970_1_388"/>
            <p:cNvSpPr txBox="1"/>
            <p:nvPr/>
          </p:nvSpPr>
          <p:spPr>
            <a:xfrm>
              <a:off x="844247" y="3362050"/>
              <a:ext cx="422100" cy="206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28175">
              <a:spAutoFit/>
            </a:bodyPr>
            <a:lstStyle/>
            <a:p>
              <a:pPr indent="0" lvl="0" marL="2540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00"/>
                <a:buFont typeface="Arial"/>
                <a:buNone/>
              </a:pPr>
              <a:r>
                <a:rPr b="0" i="0" lang="en-US" sz="1300" u="none" cap="none" strike="noStrike">
                  <a:solidFill>
                    <a:srgbClr val="262626"/>
                  </a:solidFill>
                  <a:latin typeface="Arial"/>
                  <a:ea typeface="Arial"/>
                  <a:cs typeface="Arial"/>
                  <a:sym typeface="Arial"/>
                </a:rPr>
                <a:t>0</a:t>
              </a:r>
              <a:r>
                <a:rPr b="0" i="1" lang="en-US" sz="1300" u="none" cap="none" strike="noStrike">
                  <a:solidFill>
                    <a:srgbClr val="262626"/>
                  </a:solidFill>
                  <a:latin typeface="Arial"/>
                  <a:ea typeface="Arial"/>
                  <a:cs typeface="Arial"/>
                  <a:sym typeface="Arial"/>
                </a:rPr>
                <a:t>.</a:t>
              </a:r>
              <a:r>
                <a:rPr b="0" i="0" lang="en-US" sz="1300" u="none" cap="none" strike="noStrike">
                  <a:solidFill>
                    <a:srgbClr val="262626"/>
                  </a:solidFill>
                  <a:latin typeface="Arial"/>
                  <a:ea typeface="Arial"/>
                  <a:cs typeface="Arial"/>
                  <a:sym typeface="Arial"/>
                </a:rPr>
                <a:t>65</a:t>
              </a:r>
              <a:endParaRPr b="0" i="0" sz="1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2" name="Google Shape;612;g2f82f760970_1_388"/>
            <p:cNvSpPr txBox="1"/>
            <p:nvPr/>
          </p:nvSpPr>
          <p:spPr>
            <a:xfrm>
              <a:off x="844247" y="2244500"/>
              <a:ext cx="422100" cy="870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28175">
              <a:spAutoFit/>
            </a:bodyPr>
            <a:lstStyle/>
            <a:p>
              <a:pPr indent="0" lvl="0" marL="2540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00"/>
                <a:buFont typeface="Arial"/>
                <a:buNone/>
              </a:pPr>
              <a:r>
                <a:rPr b="0" i="0" lang="en-US" sz="1300" u="none" cap="none" strike="noStrike">
                  <a:solidFill>
                    <a:srgbClr val="262626"/>
                  </a:solidFill>
                  <a:latin typeface="Arial"/>
                  <a:ea typeface="Arial"/>
                  <a:cs typeface="Arial"/>
                  <a:sym typeface="Arial"/>
                </a:rPr>
                <a:t>0</a:t>
              </a:r>
              <a:r>
                <a:rPr b="0" i="1" lang="en-US" sz="1300" u="none" cap="none" strike="noStrike">
                  <a:solidFill>
                    <a:srgbClr val="262626"/>
                  </a:solidFill>
                  <a:latin typeface="Arial"/>
                  <a:ea typeface="Arial"/>
                  <a:cs typeface="Arial"/>
                  <a:sym typeface="Arial"/>
                </a:rPr>
                <a:t>.</a:t>
              </a:r>
              <a:r>
                <a:rPr b="0" i="0" lang="en-US" sz="1300" u="none" cap="none" strike="noStrike">
                  <a:solidFill>
                    <a:srgbClr val="262626"/>
                  </a:solidFill>
                  <a:latin typeface="Arial"/>
                  <a:ea typeface="Arial"/>
                  <a:cs typeface="Arial"/>
                  <a:sym typeface="Arial"/>
                </a:rPr>
                <a:t>80</a:t>
              </a:r>
              <a:endParaRPr b="0" i="0" sz="1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10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t/>
              </a:r>
              <a:endPara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2540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00"/>
                <a:buFont typeface="Arial"/>
                <a:buNone/>
              </a:pPr>
              <a:r>
                <a:rPr b="0" i="0" lang="en-US" sz="1300" u="none" cap="none" strike="noStrike">
                  <a:solidFill>
                    <a:srgbClr val="262626"/>
                  </a:solidFill>
                  <a:latin typeface="Arial"/>
                  <a:ea typeface="Arial"/>
                  <a:cs typeface="Arial"/>
                  <a:sym typeface="Arial"/>
                </a:rPr>
                <a:t>0</a:t>
              </a:r>
              <a:r>
                <a:rPr b="0" i="1" lang="en-US" sz="1300" u="none" cap="none" strike="noStrike">
                  <a:solidFill>
                    <a:srgbClr val="262626"/>
                  </a:solidFill>
                  <a:latin typeface="Arial"/>
                  <a:ea typeface="Arial"/>
                  <a:cs typeface="Arial"/>
                  <a:sym typeface="Arial"/>
                </a:rPr>
                <a:t>.</a:t>
              </a:r>
              <a:r>
                <a:rPr b="0" i="0" lang="en-US" sz="1300" u="none" cap="none" strike="noStrike">
                  <a:solidFill>
                    <a:srgbClr val="262626"/>
                  </a:solidFill>
                  <a:latin typeface="Arial"/>
                  <a:ea typeface="Arial"/>
                  <a:cs typeface="Arial"/>
                  <a:sym typeface="Arial"/>
                </a:rPr>
                <a:t>75</a:t>
              </a:r>
              <a:endParaRPr b="0" i="0" sz="1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10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t/>
              </a:r>
              <a:endPara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2540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00"/>
                <a:buFont typeface="Arial"/>
                <a:buNone/>
              </a:pPr>
              <a:r>
                <a:rPr b="0" i="0" lang="en-US" sz="1300" u="none" cap="none" strike="noStrike">
                  <a:solidFill>
                    <a:srgbClr val="262626"/>
                  </a:solidFill>
                  <a:latin typeface="Arial"/>
                  <a:ea typeface="Arial"/>
                  <a:cs typeface="Arial"/>
                  <a:sym typeface="Arial"/>
                </a:rPr>
                <a:t>0</a:t>
              </a:r>
              <a:r>
                <a:rPr b="0" i="1" lang="en-US" sz="1300" u="none" cap="none" strike="noStrike">
                  <a:solidFill>
                    <a:srgbClr val="262626"/>
                  </a:solidFill>
                  <a:latin typeface="Arial"/>
                  <a:ea typeface="Arial"/>
                  <a:cs typeface="Arial"/>
                  <a:sym typeface="Arial"/>
                </a:rPr>
                <a:t>.</a:t>
              </a:r>
              <a:r>
                <a:rPr b="0" i="0" lang="en-US" sz="1300" u="none" cap="none" strike="noStrike">
                  <a:solidFill>
                    <a:srgbClr val="262626"/>
                  </a:solidFill>
                  <a:latin typeface="Arial"/>
                  <a:ea typeface="Arial"/>
                  <a:cs typeface="Arial"/>
                  <a:sym typeface="Arial"/>
                </a:rPr>
                <a:t>70</a:t>
              </a:r>
              <a:endParaRPr b="0" i="0" sz="1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3" name="Google Shape;613;g2f82f760970_1_388"/>
            <p:cNvSpPr txBox="1"/>
            <p:nvPr/>
          </p:nvSpPr>
          <p:spPr>
            <a:xfrm>
              <a:off x="844246" y="1871975"/>
              <a:ext cx="422100" cy="206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28175">
              <a:spAutoFit/>
            </a:bodyPr>
            <a:lstStyle/>
            <a:p>
              <a:pPr indent="0" lvl="0" marL="2540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00"/>
                <a:buFont typeface="Arial"/>
                <a:buNone/>
              </a:pPr>
              <a:r>
                <a:rPr b="0" i="0" lang="en-US" sz="1300" u="none" cap="none" strike="noStrike">
                  <a:solidFill>
                    <a:srgbClr val="262626"/>
                  </a:solidFill>
                  <a:latin typeface="Arial"/>
                  <a:ea typeface="Arial"/>
                  <a:cs typeface="Arial"/>
                  <a:sym typeface="Arial"/>
                </a:rPr>
                <a:t>0</a:t>
              </a:r>
              <a:r>
                <a:rPr b="0" i="1" lang="en-US" sz="1300" u="none" cap="none" strike="noStrike">
                  <a:solidFill>
                    <a:srgbClr val="262626"/>
                  </a:solidFill>
                  <a:latin typeface="Arial"/>
                  <a:ea typeface="Arial"/>
                  <a:cs typeface="Arial"/>
                  <a:sym typeface="Arial"/>
                </a:rPr>
                <a:t>.</a:t>
              </a:r>
              <a:r>
                <a:rPr b="0" i="0" lang="en-US" sz="1300" u="none" cap="none" strike="noStrike">
                  <a:solidFill>
                    <a:srgbClr val="262626"/>
                  </a:solidFill>
                  <a:latin typeface="Arial"/>
                  <a:ea typeface="Arial"/>
                  <a:cs typeface="Arial"/>
                  <a:sym typeface="Arial"/>
                </a:rPr>
                <a:t>85</a:t>
              </a:r>
              <a:endParaRPr b="0" i="0" sz="1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4" name="Google Shape;614;g2f82f760970_1_388"/>
            <p:cNvSpPr txBox="1"/>
            <p:nvPr/>
          </p:nvSpPr>
          <p:spPr>
            <a:xfrm>
              <a:off x="844246" y="1499450"/>
              <a:ext cx="422100" cy="206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28175">
              <a:spAutoFit/>
            </a:bodyPr>
            <a:lstStyle/>
            <a:p>
              <a:pPr indent="0" lvl="0" marL="2540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00"/>
                <a:buFont typeface="Arial"/>
                <a:buNone/>
              </a:pPr>
              <a:r>
                <a:rPr b="0" i="0" lang="en-US" sz="1300" u="none" cap="none" strike="noStrike">
                  <a:solidFill>
                    <a:srgbClr val="262626"/>
                  </a:solidFill>
                  <a:latin typeface="Arial"/>
                  <a:ea typeface="Arial"/>
                  <a:cs typeface="Arial"/>
                  <a:sym typeface="Arial"/>
                </a:rPr>
                <a:t>0</a:t>
              </a:r>
              <a:r>
                <a:rPr b="0" i="1" lang="en-US" sz="1300" u="none" cap="none" strike="noStrike">
                  <a:solidFill>
                    <a:srgbClr val="262626"/>
                  </a:solidFill>
                  <a:latin typeface="Arial"/>
                  <a:ea typeface="Arial"/>
                  <a:cs typeface="Arial"/>
                  <a:sym typeface="Arial"/>
                </a:rPr>
                <a:t>.</a:t>
              </a:r>
              <a:r>
                <a:rPr b="0" i="0" lang="en-US" sz="1300" u="none" cap="none" strike="noStrike">
                  <a:solidFill>
                    <a:srgbClr val="262626"/>
                  </a:solidFill>
                  <a:latin typeface="Arial"/>
                  <a:ea typeface="Arial"/>
                  <a:cs typeface="Arial"/>
                  <a:sym typeface="Arial"/>
                </a:rPr>
                <a:t>90</a:t>
              </a:r>
              <a:endParaRPr b="0" i="0" sz="1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5" name="Google Shape;615;g2f82f760970_1_388"/>
            <p:cNvSpPr txBox="1"/>
            <p:nvPr/>
          </p:nvSpPr>
          <p:spPr>
            <a:xfrm>
              <a:off x="844247" y="1126950"/>
              <a:ext cx="422100" cy="206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28175">
              <a:spAutoFit/>
            </a:bodyPr>
            <a:lstStyle/>
            <a:p>
              <a:pPr indent="0" lvl="0" marL="2540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00"/>
                <a:buFont typeface="Arial"/>
                <a:buNone/>
              </a:pPr>
              <a:r>
                <a:rPr b="0" i="0" lang="en-US" sz="1300" u="none" cap="none" strike="noStrike">
                  <a:solidFill>
                    <a:srgbClr val="262626"/>
                  </a:solidFill>
                  <a:latin typeface="Arial"/>
                  <a:ea typeface="Arial"/>
                  <a:cs typeface="Arial"/>
                  <a:sym typeface="Arial"/>
                </a:rPr>
                <a:t>0</a:t>
              </a:r>
              <a:r>
                <a:rPr b="0" i="1" lang="en-US" sz="1300" u="none" cap="none" strike="noStrike">
                  <a:solidFill>
                    <a:srgbClr val="262626"/>
                  </a:solidFill>
                  <a:latin typeface="Arial"/>
                  <a:ea typeface="Arial"/>
                  <a:cs typeface="Arial"/>
                  <a:sym typeface="Arial"/>
                </a:rPr>
                <a:t>.</a:t>
              </a:r>
              <a:r>
                <a:rPr b="0" i="0" lang="en-US" sz="1300" u="none" cap="none" strike="noStrike">
                  <a:solidFill>
                    <a:srgbClr val="262626"/>
                  </a:solidFill>
                  <a:latin typeface="Arial"/>
                  <a:ea typeface="Arial"/>
                  <a:cs typeface="Arial"/>
                  <a:sym typeface="Arial"/>
                </a:rPr>
                <a:t>95</a:t>
              </a:r>
              <a:endParaRPr b="0" i="0" sz="1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6" name="Google Shape;616;g2f82f760970_1_388"/>
            <p:cNvSpPr txBox="1"/>
            <p:nvPr/>
          </p:nvSpPr>
          <p:spPr>
            <a:xfrm>
              <a:off x="844247" y="754425"/>
              <a:ext cx="422100" cy="206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28175">
              <a:spAutoFit/>
            </a:bodyPr>
            <a:lstStyle/>
            <a:p>
              <a:pPr indent="0" lvl="0" marL="2540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00"/>
                <a:buFont typeface="Arial"/>
                <a:buNone/>
              </a:pPr>
              <a:r>
                <a:rPr b="0" i="0" lang="en-US" sz="1300" u="none" cap="none" strike="noStrike">
                  <a:solidFill>
                    <a:srgbClr val="262626"/>
                  </a:solidFill>
                  <a:latin typeface="Arial"/>
                  <a:ea typeface="Arial"/>
                  <a:cs typeface="Arial"/>
                  <a:sym typeface="Arial"/>
                </a:rPr>
                <a:t>1</a:t>
              </a:r>
              <a:r>
                <a:rPr b="0" i="1" lang="en-US" sz="1300" u="none" cap="none" strike="noStrike">
                  <a:solidFill>
                    <a:srgbClr val="262626"/>
                  </a:solidFill>
                  <a:latin typeface="Arial"/>
                  <a:ea typeface="Arial"/>
                  <a:cs typeface="Arial"/>
                  <a:sym typeface="Arial"/>
                </a:rPr>
                <a:t>.</a:t>
              </a:r>
              <a:r>
                <a:rPr b="0" i="0" lang="en-US" sz="1300" u="none" cap="none" strike="noStrike">
                  <a:solidFill>
                    <a:srgbClr val="262626"/>
                  </a:solidFill>
                  <a:latin typeface="Arial"/>
                  <a:ea typeface="Arial"/>
                  <a:cs typeface="Arial"/>
                  <a:sym typeface="Arial"/>
                </a:rPr>
                <a:t>00</a:t>
              </a:r>
              <a:endParaRPr b="0" i="0" sz="1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7" name="Google Shape;617;g2f82f760970_1_388"/>
            <p:cNvSpPr txBox="1"/>
            <p:nvPr/>
          </p:nvSpPr>
          <p:spPr>
            <a:xfrm rot="-5400000">
              <a:off x="-479908" y="2054344"/>
              <a:ext cx="2286000" cy="257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39250">
              <a:spAutoFit/>
            </a:bodyPr>
            <a:lstStyle/>
            <a:p>
              <a:pPr indent="0" lvl="0" marL="2540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00"/>
                <a:buFont typeface="Arial"/>
                <a:buNone/>
              </a:pPr>
              <a:r>
                <a:rPr b="1" i="0" lang="en-US" sz="1500" u="none" cap="none" strike="noStrike">
                  <a:solidFill>
                    <a:srgbClr val="262626"/>
                  </a:solidFill>
                  <a:latin typeface="Arial"/>
                  <a:ea typeface="Arial"/>
                  <a:cs typeface="Arial"/>
                  <a:sym typeface="Arial"/>
                </a:rPr>
                <a:t>Spearman’s Correlation</a:t>
              </a:r>
              <a:endParaRPr b="0" i="0" sz="15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8" name="Google Shape;618;g2f82f760970_1_388"/>
            <p:cNvSpPr/>
            <p:nvPr/>
          </p:nvSpPr>
          <p:spPr>
            <a:xfrm>
              <a:off x="7355047" y="931192"/>
              <a:ext cx="226457" cy="79512"/>
            </a:xfrm>
            <a:custGeom>
              <a:rect b="b" l="l" r="r" t="t"/>
              <a:pathLst>
                <a:path extrusionOk="0" h="50165" w="142875">
                  <a:moveTo>
                    <a:pt x="142760" y="0"/>
                  </a:moveTo>
                  <a:lnTo>
                    <a:pt x="0" y="0"/>
                  </a:lnTo>
                  <a:lnTo>
                    <a:pt x="0" y="49966"/>
                  </a:lnTo>
                  <a:lnTo>
                    <a:pt x="142760" y="49966"/>
                  </a:lnTo>
                  <a:lnTo>
                    <a:pt x="142760" y="0"/>
                  </a:lnTo>
                  <a:close/>
                </a:path>
              </a:pathLst>
            </a:custGeom>
            <a:solidFill>
              <a:srgbClr val="B4D4DE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900"/>
                <a:buFont typeface="Arial"/>
                <a:buNone/>
              </a:pPr>
              <a:r>
                <a:t/>
              </a:r>
              <a:endParaRPr b="0" i="0" sz="2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9" name="Google Shape;619;g2f82f760970_1_388"/>
            <p:cNvSpPr txBox="1"/>
            <p:nvPr/>
          </p:nvSpPr>
          <p:spPr>
            <a:xfrm>
              <a:off x="7651877" y="846732"/>
              <a:ext cx="821400" cy="1200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19100">
              <a:spAutoFit/>
            </a:bodyPr>
            <a:lstStyle/>
            <a:p>
              <a:pPr indent="0" lvl="0" marL="25400" marR="12700" rtl="0" algn="l">
                <a:lnSpc>
                  <a:spcPct val="12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0" i="0" lang="en-US" sz="1000" u="none" cap="none" strike="noStrike">
                  <a:solidFill>
                    <a:srgbClr val="262626"/>
                  </a:solidFill>
                  <a:latin typeface="Arial"/>
                  <a:ea typeface="Arial"/>
                  <a:cs typeface="Arial"/>
                  <a:sym typeface="Arial"/>
                </a:rPr>
                <a:t>DEP Depth  DEP Distance  LEX Depth  LEX Distance  POS Depth  POS Distance  SELECTIVITY</a:t>
              </a:r>
              <a:endPara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0" name="Google Shape;620;g2f82f760970_1_388"/>
            <p:cNvSpPr/>
            <p:nvPr/>
          </p:nvSpPr>
          <p:spPr>
            <a:xfrm>
              <a:off x="7355047" y="1097263"/>
              <a:ext cx="226457" cy="79512"/>
            </a:xfrm>
            <a:custGeom>
              <a:rect b="b" l="l" r="r" t="t"/>
              <a:pathLst>
                <a:path extrusionOk="0" h="50165" w="142875">
                  <a:moveTo>
                    <a:pt x="142760" y="0"/>
                  </a:moveTo>
                  <a:lnTo>
                    <a:pt x="0" y="0"/>
                  </a:lnTo>
                  <a:lnTo>
                    <a:pt x="0" y="49966"/>
                  </a:lnTo>
                  <a:lnTo>
                    <a:pt x="142760" y="49966"/>
                  </a:lnTo>
                  <a:lnTo>
                    <a:pt x="142760" y="0"/>
                  </a:lnTo>
                  <a:close/>
                </a:path>
              </a:pathLst>
            </a:custGeom>
            <a:solidFill>
              <a:srgbClr val="3173A1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900"/>
                <a:buFont typeface="Arial"/>
                <a:buNone/>
              </a:pPr>
              <a:r>
                <a:t/>
              </a:r>
              <a:endParaRPr b="0" i="0" sz="2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1" name="Google Shape;621;g2f82f760970_1_388"/>
            <p:cNvSpPr/>
            <p:nvPr/>
          </p:nvSpPr>
          <p:spPr>
            <a:xfrm>
              <a:off x="7355047" y="1263348"/>
              <a:ext cx="226457" cy="79512"/>
            </a:xfrm>
            <a:custGeom>
              <a:rect b="b" l="l" r="r" t="t"/>
              <a:pathLst>
                <a:path extrusionOk="0" h="50165" w="142875">
                  <a:moveTo>
                    <a:pt x="142760" y="0"/>
                  </a:moveTo>
                  <a:lnTo>
                    <a:pt x="0" y="0"/>
                  </a:lnTo>
                  <a:lnTo>
                    <a:pt x="0" y="49966"/>
                  </a:lnTo>
                  <a:lnTo>
                    <a:pt x="142760" y="49966"/>
                  </a:lnTo>
                  <a:lnTo>
                    <a:pt x="142760" y="0"/>
                  </a:lnTo>
                  <a:close/>
                </a:path>
              </a:pathLst>
            </a:custGeom>
            <a:solidFill>
              <a:srgbClr val="9BE29B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900"/>
                <a:buFont typeface="Arial"/>
                <a:buNone/>
              </a:pPr>
              <a:r>
                <a:t/>
              </a:r>
              <a:endParaRPr b="0" i="0" sz="2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2" name="Google Shape;622;g2f82f760970_1_388"/>
            <p:cNvSpPr/>
            <p:nvPr/>
          </p:nvSpPr>
          <p:spPr>
            <a:xfrm>
              <a:off x="7355047" y="1429419"/>
              <a:ext cx="226457" cy="79512"/>
            </a:xfrm>
            <a:custGeom>
              <a:rect b="b" l="l" r="r" t="t"/>
              <a:pathLst>
                <a:path extrusionOk="0" h="50165" w="142875">
                  <a:moveTo>
                    <a:pt x="142760" y="0"/>
                  </a:moveTo>
                  <a:lnTo>
                    <a:pt x="0" y="0"/>
                  </a:lnTo>
                  <a:lnTo>
                    <a:pt x="0" y="49966"/>
                  </a:lnTo>
                  <a:lnTo>
                    <a:pt x="142760" y="49966"/>
                  </a:lnTo>
                  <a:lnTo>
                    <a:pt x="142760" y="0"/>
                  </a:lnTo>
                  <a:close/>
                </a:path>
              </a:pathLst>
            </a:custGeom>
            <a:solidFill>
              <a:srgbClr val="3A913A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900"/>
                <a:buFont typeface="Arial"/>
                <a:buNone/>
              </a:pPr>
              <a:r>
                <a:t/>
              </a:r>
              <a:endParaRPr b="0" i="0" sz="2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3" name="Google Shape;623;g2f82f760970_1_388"/>
            <p:cNvSpPr/>
            <p:nvPr/>
          </p:nvSpPr>
          <p:spPr>
            <a:xfrm>
              <a:off x="7355047" y="1595503"/>
              <a:ext cx="226457" cy="79512"/>
            </a:xfrm>
            <a:custGeom>
              <a:rect b="b" l="l" r="r" t="t"/>
              <a:pathLst>
                <a:path extrusionOk="0" h="50165" w="142875">
                  <a:moveTo>
                    <a:pt x="142760" y="0"/>
                  </a:moveTo>
                  <a:lnTo>
                    <a:pt x="0" y="0"/>
                  </a:lnTo>
                  <a:lnTo>
                    <a:pt x="0" y="49957"/>
                  </a:lnTo>
                  <a:lnTo>
                    <a:pt x="142760" y="49957"/>
                  </a:lnTo>
                  <a:lnTo>
                    <a:pt x="142760" y="0"/>
                  </a:lnTo>
                  <a:close/>
                </a:path>
              </a:pathLst>
            </a:custGeom>
            <a:solidFill>
              <a:srgbClr val="F5E1BE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900"/>
                <a:buFont typeface="Arial"/>
                <a:buNone/>
              </a:pPr>
              <a:r>
                <a:t/>
              </a:r>
              <a:endParaRPr b="0" i="0" sz="2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4" name="Google Shape;624;g2f82f760970_1_388"/>
            <p:cNvSpPr/>
            <p:nvPr/>
          </p:nvSpPr>
          <p:spPr>
            <a:xfrm>
              <a:off x="7355047" y="1761576"/>
              <a:ext cx="226457" cy="79512"/>
            </a:xfrm>
            <a:custGeom>
              <a:rect b="b" l="l" r="r" t="t"/>
              <a:pathLst>
                <a:path extrusionOk="0" h="50165" w="142875">
                  <a:moveTo>
                    <a:pt x="142760" y="0"/>
                  </a:moveTo>
                  <a:lnTo>
                    <a:pt x="0" y="0"/>
                  </a:lnTo>
                  <a:lnTo>
                    <a:pt x="0" y="49966"/>
                  </a:lnTo>
                  <a:lnTo>
                    <a:pt x="142760" y="49966"/>
                  </a:lnTo>
                  <a:lnTo>
                    <a:pt x="142760" y="0"/>
                  </a:lnTo>
                  <a:close/>
                </a:path>
              </a:pathLst>
            </a:custGeom>
            <a:solidFill>
              <a:srgbClr val="E0802C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900"/>
                <a:buFont typeface="Arial"/>
                <a:buNone/>
              </a:pPr>
              <a:r>
                <a:t/>
              </a:r>
              <a:endParaRPr b="0" i="0" sz="2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5" name="Google Shape;625;g2f82f760970_1_388"/>
            <p:cNvSpPr/>
            <p:nvPr/>
          </p:nvSpPr>
          <p:spPr>
            <a:xfrm>
              <a:off x="7355047" y="1927646"/>
              <a:ext cx="226457" cy="79512"/>
            </a:xfrm>
            <a:custGeom>
              <a:rect b="b" l="l" r="r" t="t"/>
              <a:pathLst>
                <a:path extrusionOk="0" h="50165" w="142875">
                  <a:moveTo>
                    <a:pt x="142760" y="0"/>
                  </a:moveTo>
                  <a:lnTo>
                    <a:pt x="0" y="0"/>
                  </a:lnTo>
                  <a:lnTo>
                    <a:pt x="0" y="49966"/>
                  </a:lnTo>
                  <a:lnTo>
                    <a:pt x="142760" y="49966"/>
                  </a:lnTo>
                  <a:lnTo>
                    <a:pt x="142760" y="0"/>
                  </a:lnTo>
                  <a:close/>
                </a:path>
              </a:pathLst>
            </a:custGeom>
            <a:solidFill>
              <a:srgbClr val="8941CB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900"/>
                <a:buFont typeface="Arial"/>
                <a:buNone/>
              </a:pPr>
              <a:r>
                <a:t/>
              </a:r>
              <a:endParaRPr b="0" i="0" sz="2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6" name="Google Shape;626;g2f82f760970_1_388"/>
            <p:cNvSpPr txBox="1"/>
            <p:nvPr/>
          </p:nvSpPr>
          <p:spPr>
            <a:xfrm>
              <a:off x="6742817" y="1873993"/>
              <a:ext cx="492300" cy="145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22125">
              <a:spAutoFit/>
            </a:bodyPr>
            <a:lstStyle/>
            <a:p>
              <a:pPr indent="0" lvl="0" marL="2540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</a:pPr>
              <a:r>
                <a:rPr b="0" i="0" lang="en-US" sz="900" u="sng" cap="none" strike="noStrike">
                  <a:solidFill>
                    <a:srgbClr val="262626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 	</a:t>
              </a:r>
              <a:endParaRPr b="0" i="0" sz="9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</p:grpSp>
      <p:sp>
        <p:nvSpPr>
          <p:cNvPr id="627" name="Google Shape;627;g2f82f760970_1_388"/>
          <p:cNvSpPr txBox="1"/>
          <p:nvPr/>
        </p:nvSpPr>
        <p:spPr>
          <a:xfrm>
            <a:off x="280844" y="4141180"/>
            <a:ext cx="8317200" cy="511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9100">
            <a:spAutoFit/>
          </a:bodyPr>
          <a:lstStyle/>
          <a:p>
            <a:pPr indent="0" lvl="0" marL="25400" marR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rgbClr val="3333B2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Figure: </a:t>
            </a:r>
            <a:r>
              <a:rPr b="0" i="0" lang="en-US" sz="1600" u="none" cap="none" strike="noStrike">
                <a:solidFill>
                  <a:srgbClr val="000000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Selectivity is difference between averaged correlations for DEP, LEX, POS structures and  RAND</a:t>
            </a:r>
            <a:endParaRPr b="0" i="0" sz="1600" u="none" cap="none" strike="noStrike">
              <a:solidFill>
                <a:srgbClr val="000000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1" name="Shape 6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2" name="Google Shape;632;g2f82a693b3a_0_1061"/>
          <p:cNvSpPr txBox="1"/>
          <p:nvPr>
            <p:ph idx="12" type="sldNum"/>
          </p:nvPr>
        </p:nvSpPr>
        <p:spPr>
          <a:xfrm>
            <a:off x="8595300" y="4920297"/>
            <a:ext cx="548700" cy="22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en-US">
                <a:solidFill>
                  <a:srgbClr val="000000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‹#›</a:t>
            </a:fld>
            <a:endParaRPr>
              <a:solidFill>
                <a:srgbClr val="000000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633" name="Google Shape;633;g2f82a693b3a_0_1061"/>
          <p:cNvSpPr txBox="1"/>
          <p:nvPr>
            <p:ph type="title"/>
          </p:nvPr>
        </p:nvSpPr>
        <p:spPr>
          <a:xfrm>
            <a:off x="0" y="0"/>
            <a:ext cx="9144000" cy="505800"/>
          </a:xfrm>
          <a:prstGeom prst="rect">
            <a:avLst/>
          </a:prstGeom>
          <a:solidFill>
            <a:srgbClr val="EFEFEF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-US"/>
              <a:t>Orthogonal Probes (Other Experiments)</a:t>
            </a:r>
            <a:endParaRPr/>
          </a:p>
        </p:txBody>
      </p:sp>
      <p:sp>
        <p:nvSpPr>
          <p:cNvPr id="634" name="Google Shape;634;g2f82a693b3a_0_1061"/>
          <p:cNvSpPr txBox="1"/>
          <p:nvPr>
            <p:ph idx="1" type="body"/>
          </p:nvPr>
        </p:nvSpPr>
        <p:spPr>
          <a:xfrm>
            <a:off x="345200" y="623275"/>
            <a:ext cx="8520600" cy="411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/>
              <a:t>Allow to disentangle specific linguistic signals in the model</a:t>
            </a:r>
            <a:endParaRPr/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/>
              <a:t>Reveals sharing of information across languages [Multilingual]</a:t>
            </a:r>
            <a:br>
              <a:rPr lang="en-US"/>
            </a:br>
            <a:endParaRPr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/>
              <a:t>Can be used to filter-out unwanted signal [Gender Bias]</a:t>
            </a:r>
            <a:endParaRPr/>
          </a:p>
        </p:txBody>
      </p:sp>
      <p:sp>
        <p:nvSpPr>
          <p:cNvPr id="635" name="Google Shape;635;g2f82a693b3a_0_1061"/>
          <p:cNvSpPr txBox="1"/>
          <p:nvPr>
            <p:ph idx="2" type="subTitle"/>
          </p:nvPr>
        </p:nvSpPr>
        <p:spPr>
          <a:xfrm>
            <a:off x="-8374" y="4928674"/>
            <a:ext cx="2386500" cy="223200"/>
          </a:xfrm>
          <a:prstGeom prst="rect">
            <a:avLst/>
          </a:prstGeom>
          <a:solidFill>
            <a:srgbClr val="F47B20"/>
          </a:solidFill>
          <a:ln>
            <a:noFill/>
          </a:ln>
        </p:spPr>
        <p:txBody>
          <a:bodyPr anchorCtr="0" anchor="t" bIns="9125" lIns="91425" spcFirstLastPara="1" rIns="91425" wrap="square" tIns="27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lang="en-US">
                <a:solidFill>
                  <a:schemeClr val="lt1"/>
                </a:solidFill>
              </a:rPr>
              <a:t>Latent States</a:t>
            </a:r>
            <a:endParaRPr b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9" name="Shape 6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0" name="Google Shape;640;g2f82a693b3a_0_109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13778" y="1464552"/>
            <a:ext cx="8516442" cy="2214394"/>
          </a:xfrm>
          <a:prstGeom prst="rect">
            <a:avLst/>
          </a:prstGeom>
          <a:noFill/>
          <a:ln>
            <a:noFill/>
          </a:ln>
        </p:spPr>
      </p:pic>
      <p:sp>
        <p:nvSpPr>
          <p:cNvPr id="641" name="Google Shape;641;g2f82a693b3a_0_1091"/>
          <p:cNvSpPr/>
          <p:nvPr/>
        </p:nvSpPr>
        <p:spPr>
          <a:xfrm>
            <a:off x="313775" y="1738150"/>
            <a:ext cx="419400" cy="143700"/>
          </a:xfrm>
          <a:prstGeom prst="rect">
            <a:avLst/>
          </a:prstGeom>
          <a:solidFill>
            <a:srgbClr val="EFEFEF">
              <a:alpha val="800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2" name="Google Shape;642;g2f82a693b3a_0_1091"/>
          <p:cNvSpPr/>
          <p:nvPr/>
        </p:nvSpPr>
        <p:spPr>
          <a:xfrm flipH="1" rot="10800000">
            <a:off x="3595900" y="1335575"/>
            <a:ext cx="5379900" cy="1356300"/>
          </a:xfrm>
          <a:prstGeom prst="rect">
            <a:avLst/>
          </a:prstGeom>
          <a:solidFill>
            <a:srgbClr val="EFEFEF">
              <a:alpha val="800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3" name="Google Shape;643;g2f82a693b3a_0_1091"/>
          <p:cNvSpPr/>
          <p:nvPr/>
        </p:nvSpPr>
        <p:spPr>
          <a:xfrm>
            <a:off x="3595900" y="2691875"/>
            <a:ext cx="3619200" cy="1092300"/>
          </a:xfrm>
          <a:prstGeom prst="rect">
            <a:avLst/>
          </a:prstGeom>
          <a:solidFill>
            <a:srgbClr val="EFEFEF">
              <a:alpha val="800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4" name="Google Shape;644;g2f82a693b3a_0_1091"/>
          <p:cNvSpPr txBox="1"/>
          <p:nvPr>
            <p:ph type="title"/>
          </p:nvPr>
        </p:nvSpPr>
        <p:spPr>
          <a:xfrm>
            <a:off x="729300" y="221525"/>
            <a:ext cx="7685400" cy="690000"/>
          </a:xfrm>
          <a:prstGeom prst="rect">
            <a:avLst/>
          </a:prstGeom>
          <a:solidFill>
            <a:srgbClr val="F47B2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-US"/>
              <a:t>Attention</a:t>
            </a:r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8" name="Shape 6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9" name="Google Shape;649;g2f82a693b3a_0_1416"/>
          <p:cNvSpPr txBox="1"/>
          <p:nvPr>
            <p:ph idx="1" type="body"/>
          </p:nvPr>
        </p:nvSpPr>
        <p:spPr>
          <a:xfrm>
            <a:off x="345200" y="623275"/>
            <a:ext cx="8520600" cy="411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br>
              <a:rPr b="1" lang="en-US" sz="1600">
                <a:solidFill>
                  <a:schemeClr val="accent1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</a:br>
            <a:r>
              <a:rPr b="1" lang="en-US" sz="1600">
                <a:solidFill>
                  <a:schemeClr val="accent1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Attention</a:t>
            </a:r>
            <a:r>
              <a:rPr lang="en-US" sz="1600">
                <a:solidFill>
                  <a:schemeClr val="dk1"/>
                </a:solidFill>
              </a:rPr>
              <a:t> allows a model to focus on different words in a sentence based on their relevance to each other.</a:t>
            </a:r>
            <a:br>
              <a:rPr lang="en-US" sz="1600">
                <a:solidFill>
                  <a:schemeClr val="dk1"/>
                </a:solidFill>
              </a:rPr>
            </a:br>
            <a:endParaRPr sz="1600">
              <a:solidFill>
                <a:schemeClr val="dk1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</p:txBody>
      </p:sp>
      <p:sp>
        <p:nvSpPr>
          <p:cNvPr id="650" name="Google Shape;650;g2f82a693b3a_0_1416"/>
          <p:cNvSpPr txBox="1"/>
          <p:nvPr>
            <p:ph idx="12" type="sldNum"/>
          </p:nvPr>
        </p:nvSpPr>
        <p:spPr>
          <a:xfrm>
            <a:off x="8595300" y="4920297"/>
            <a:ext cx="548700" cy="22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651" name="Google Shape;651;g2f82a693b3a_0_1416"/>
          <p:cNvSpPr txBox="1"/>
          <p:nvPr>
            <p:ph idx="2" type="subTitle"/>
          </p:nvPr>
        </p:nvSpPr>
        <p:spPr>
          <a:xfrm>
            <a:off x="-8374" y="4928674"/>
            <a:ext cx="2386500" cy="223200"/>
          </a:xfrm>
          <a:prstGeom prst="rect">
            <a:avLst/>
          </a:prstGeom>
          <a:solidFill>
            <a:srgbClr val="F47B20"/>
          </a:solidFill>
          <a:ln>
            <a:noFill/>
          </a:ln>
        </p:spPr>
        <p:txBody>
          <a:bodyPr anchorCtr="0" anchor="t" bIns="9125" lIns="91425" spcFirstLastPara="1" rIns="91425" wrap="square" tIns="27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/>
              <a:t>Attention</a:t>
            </a:r>
            <a:endParaRPr/>
          </a:p>
        </p:txBody>
      </p:sp>
      <p:sp>
        <p:nvSpPr>
          <p:cNvPr id="652" name="Google Shape;652;g2f82a693b3a_0_1416"/>
          <p:cNvSpPr txBox="1"/>
          <p:nvPr>
            <p:ph type="title"/>
          </p:nvPr>
        </p:nvSpPr>
        <p:spPr>
          <a:xfrm>
            <a:off x="0" y="0"/>
            <a:ext cx="9144000" cy="505800"/>
          </a:xfrm>
          <a:prstGeom prst="rect">
            <a:avLst/>
          </a:prstGeom>
          <a:solidFill>
            <a:srgbClr val="EFEFEF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-US"/>
              <a:t>Attention</a:t>
            </a:r>
            <a:endParaRPr/>
          </a:p>
        </p:txBody>
      </p:sp>
      <p:pic>
        <p:nvPicPr>
          <p:cNvPr id="653" name="Google Shape;653;g2f82a693b3a_0_14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005125" y="1632750"/>
            <a:ext cx="3133744" cy="3287550"/>
          </a:xfrm>
          <a:prstGeom prst="rect">
            <a:avLst/>
          </a:prstGeom>
          <a:noFill/>
          <a:ln>
            <a:noFill/>
          </a:ln>
        </p:spPr>
      </p:pic>
      <p:sp>
        <p:nvSpPr>
          <p:cNvPr id="654" name="Google Shape;654;g2f82a693b3a_0_1416"/>
          <p:cNvSpPr txBox="1"/>
          <p:nvPr/>
        </p:nvSpPr>
        <p:spPr>
          <a:xfrm>
            <a:off x="6281775" y="4648775"/>
            <a:ext cx="2812800" cy="27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8125">
            <a:sp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0" i="0" lang="en-US" sz="1700" u="none" cap="none" strike="noStrike">
                <a:solidFill>
                  <a:schemeClr val="accent5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Bahdanau et al. (2015)</a:t>
            </a:r>
            <a:endParaRPr b="0" i="0" sz="1700" u="none" cap="none" strike="noStrike">
              <a:solidFill>
                <a:schemeClr val="accent5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8" name="Shape 6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9" name="Google Shape;659;g2f82a693b3a_0_1429"/>
          <p:cNvSpPr txBox="1"/>
          <p:nvPr>
            <p:ph idx="12" type="sldNum"/>
          </p:nvPr>
        </p:nvSpPr>
        <p:spPr>
          <a:xfrm>
            <a:off x="8595300" y="4920297"/>
            <a:ext cx="548700" cy="22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660" name="Google Shape;660;g2f82a693b3a_0_1429"/>
          <p:cNvSpPr txBox="1"/>
          <p:nvPr>
            <p:ph idx="1" type="subTitle"/>
          </p:nvPr>
        </p:nvSpPr>
        <p:spPr>
          <a:xfrm>
            <a:off x="0" y="4920300"/>
            <a:ext cx="2386500" cy="223200"/>
          </a:xfrm>
          <a:prstGeom prst="rect">
            <a:avLst/>
          </a:prstGeom>
          <a:solidFill>
            <a:srgbClr val="F47B20"/>
          </a:solidFill>
          <a:ln>
            <a:noFill/>
          </a:ln>
          <a:effectLst>
            <a:outerShdw blurRad="57150" rotWithShape="0" algn="bl" dir="5400000" dist="19050">
              <a:srgbClr val="000000">
                <a:alpha val="49803"/>
              </a:srgbClr>
            </a:outerShdw>
          </a:effectLst>
        </p:spPr>
        <p:txBody>
          <a:bodyPr anchorCtr="0" anchor="t" bIns="9125" lIns="91425" spcFirstLastPara="1" rIns="91425" wrap="square" tIns="27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/>
              <a:t>Attention</a:t>
            </a:r>
            <a:endParaRPr/>
          </a:p>
        </p:txBody>
      </p:sp>
      <p:sp>
        <p:nvSpPr>
          <p:cNvPr id="661" name="Google Shape;661;g2f82a693b3a_0_1429"/>
          <p:cNvSpPr txBox="1"/>
          <p:nvPr>
            <p:ph type="title"/>
          </p:nvPr>
        </p:nvSpPr>
        <p:spPr>
          <a:xfrm>
            <a:off x="0" y="0"/>
            <a:ext cx="9144000" cy="505800"/>
          </a:xfrm>
          <a:prstGeom prst="rect">
            <a:avLst/>
          </a:prstGeom>
          <a:solidFill>
            <a:srgbClr val="EFEFEF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25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200">
                <a:solidFill>
                  <a:srgbClr val="F47A1F"/>
                </a:solidFill>
              </a:rPr>
              <a:t>Attention and Dependency Relatio</a:t>
            </a:r>
            <a:r>
              <a:rPr lang="en-US" sz="2200">
                <a:solidFill>
                  <a:srgbClr val="F47A1F"/>
                </a:solidFill>
                <a:latin typeface="Arial"/>
                <a:ea typeface="Arial"/>
                <a:cs typeface="Arial"/>
                <a:sym typeface="Arial"/>
              </a:rPr>
              <a:t>ns</a:t>
            </a:r>
            <a:endParaRPr/>
          </a:p>
        </p:txBody>
      </p:sp>
      <p:grpSp>
        <p:nvGrpSpPr>
          <p:cNvPr id="662" name="Google Shape;662;g2f82a693b3a_0_1429"/>
          <p:cNvGrpSpPr/>
          <p:nvPr/>
        </p:nvGrpSpPr>
        <p:grpSpPr>
          <a:xfrm>
            <a:off x="1531167" y="1132025"/>
            <a:ext cx="3233726" cy="3232458"/>
            <a:chOff x="965488" y="714166"/>
            <a:chExt cx="2039048" cy="2039277"/>
          </a:xfrm>
        </p:grpSpPr>
        <p:sp>
          <p:nvSpPr>
            <p:cNvPr id="663" name="Google Shape;663;g2f82a693b3a_0_1429"/>
            <p:cNvSpPr/>
            <p:nvPr/>
          </p:nvSpPr>
          <p:spPr>
            <a:xfrm>
              <a:off x="986506" y="714166"/>
              <a:ext cx="2017800" cy="2017800"/>
            </a:xfrm>
            <a:prstGeom prst="rect">
              <a:avLst/>
            </a:pr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900"/>
                <a:buFont typeface="Arial"/>
                <a:buNone/>
              </a:pPr>
              <a:r>
                <a:t/>
              </a:r>
              <a:endParaRPr b="0" i="0" sz="2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4" name="Google Shape;664;g2f82a693b3a_0_1429"/>
            <p:cNvSpPr/>
            <p:nvPr/>
          </p:nvSpPr>
          <p:spPr>
            <a:xfrm>
              <a:off x="1026859" y="2731854"/>
              <a:ext cx="0" cy="21589"/>
            </a:xfrm>
            <a:custGeom>
              <a:rect b="b" l="l" r="r" t="t"/>
              <a:pathLst>
                <a:path extrusionOk="0" h="21589" w="120000">
                  <a:moveTo>
                    <a:pt x="0" y="0"/>
                  </a:moveTo>
                  <a:lnTo>
                    <a:pt x="0" y="21017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900"/>
                <a:buFont typeface="Arial"/>
                <a:buNone/>
              </a:pPr>
              <a:r>
                <a:t/>
              </a:r>
              <a:endParaRPr b="0" i="0" sz="2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5" name="Google Shape;665;g2f82a693b3a_0_1429"/>
            <p:cNvSpPr/>
            <p:nvPr/>
          </p:nvSpPr>
          <p:spPr>
            <a:xfrm>
              <a:off x="1026859" y="2731854"/>
              <a:ext cx="0" cy="21589"/>
            </a:xfrm>
            <a:custGeom>
              <a:rect b="b" l="l" r="r" t="t"/>
              <a:pathLst>
                <a:path extrusionOk="0" h="21589" w="120000">
                  <a:moveTo>
                    <a:pt x="0" y="0"/>
                  </a:moveTo>
                  <a:lnTo>
                    <a:pt x="0" y="21017"/>
                  </a:lnTo>
                </a:path>
              </a:pathLst>
            </a:cu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900"/>
                <a:buFont typeface="Arial"/>
                <a:buNone/>
              </a:pPr>
              <a:r>
                <a:t/>
              </a:r>
              <a:endParaRPr b="0" i="0" sz="2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6" name="Google Shape;666;g2f82a693b3a_0_1429"/>
            <p:cNvSpPr/>
            <p:nvPr/>
          </p:nvSpPr>
          <p:spPr>
            <a:xfrm>
              <a:off x="1107565" y="2731854"/>
              <a:ext cx="0" cy="21589"/>
            </a:xfrm>
            <a:custGeom>
              <a:rect b="b" l="l" r="r" t="t"/>
              <a:pathLst>
                <a:path extrusionOk="0" h="21589" w="120000">
                  <a:moveTo>
                    <a:pt x="0" y="0"/>
                  </a:moveTo>
                  <a:lnTo>
                    <a:pt x="0" y="21017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900"/>
                <a:buFont typeface="Arial"/>
                <a:buNone/>
              </a:pPr>
              <a:r>
                <a:t/>
              </a:r>
              <a:endParaRPr b="0" i="0" sz="2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7" name="Google Shape;667;g2f82a693b3a_0_1429"/>
            <p:cNvSpPr/>
            <p:nvPr/>
          </p:nvSpPr>
          <p:spPr>
            <a:xfrm>
              <a:off x="1107565" y="2731854"/>
              <a:ext cx="0" cy="21589"/>
            </a:xfrm>
            <a:custGeom>
              <a:rect b="b" l="l" r="r" t="t"/>
              <a:pathLst>
                <a:path extrusionOk="0" h="21589" w="120000">
                  <a:moveTo>
                    <a:pt x="0" y="0"/>
                  </a:moveTo>
                  <a:lnTo>
                    <a:pt x="0" y="21017"/>
                  </a:lnTo>
                </a:path>
              </a:pathLst>
            </a:cu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900"/>
                <a:buFont typeface="Arial"/>
                <a:buNone/>
              </a:pPr>
              <a:r>
                <a:t/>
              </a:r>
              <a:endParaRPr b="0" i="0" sz="2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8" name="Google Shape;668;g2f82a693b3a_0_1429"/>
            <p:cNvSpPr/>
            <p:nvPr/>
          </p:nvSpPr>
          <p:spPr>
            <a:xfrm>
              <a:off x="1188272" y="2731854"/>
              <a:ext cx="0" cy="21589"/>
            </a:xfrm>
            <a:custGeom>
              <a:rect b="b" l="l" r="r" t="t"/>
              <a:pathLst>
                <a:path extrusionOk="0" h="21589" w="120000">
                  <a:moveTo>
                    <a:pt x="0" y="0"/>
                  </a:moveTo>
                  <a:lnTo>
                    <a:pt x="0" y="21017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900"/>
                <a:buFont typeface="Arial"/>
                <a:buNone/>
              </a:pPr>
              <a:r>
                <a:t/>
              </a:r>
              <a:endParaRPr b="0" i="0" sz="2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9" name="Google Shape;669;g2f82a693b3a_0_1429"/>
            <p:cNvSpPr/>
            <p:nvPr/>
          </p:nvSpPr>
          <p:spPr>
            <a:xfrm>
              <a:off x="1188272" y="2731854"/>
              <a:ext cx="0" cy="21589"/>
            </a:xfrm>
            <a:custGeom>
              <a:rect b="b" l="l" r="r" t="t"/>
              <a:pathLst>
                <a:path extrusionOk="0" h="21589" w="120000">
                  <a:moveTo>
                    <a:pt x="0" y="0"/>
                  </a:moveTo>
                  <a:lnTo>
                    <a:pt x="0" y="21017"/>
                  </a:lnTo>
                </a:path>
              </a:pathLst>
            </a:cu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900"/>
                <a:buFont typeface="Arial"/>
                <a:buNone/>
              </a:pPr>
              <a:r>
                <a:t/>
              </a:r>
              <a:endParaRPr b="0" i="0" sz="2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0" name="Google Shape;670;g2f82a693b3a_0_1429"/>
            <p:cNvSpPr/>
            <p:nvPr/>
          </p:nvSpPr>
          <p:spPr>
            <a:xfrm>
              <a:off x="1268978" y="2731854"/>
              <a:ext cx="0" cy="21589"/>
            </a:xfrm>
            <a:custGeom>
              <a:rect b="b" l="l" r="r" t="t"/>
              <a:pathLst>
                <a:path extrusionOk="0" h="21589" w="120000">
                  <a:moveTo>
                    <a:pt x="0" y="0"/>
                  </a:moveTo>
                  <a:lnTo>
                    <a:pt x="0" y="21017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900"/>
                <a:buFont typeface="Arial"/>
                <a:buNone/>
              </a:pPr>
              <a:r>
                <a:t/>
              </a:r>
              <a:endParaRPr b="0" i="0" sz="2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1" name="Google Shape;671;g2f82a693b3a_0_1429"/>
            <p:cNvSpPr/>
            <p:nvPr/>
          </p:nvSpPr>
          <p:spPr>
            <a:xfrm>
              <a:off x="1268978" y="2731854"/>
              <a:ext cx="0" cy="21589"/>
            </a:xfrm>
            <a:custGeom>
              <a:rect b="b" l="l" r="r" t="t"/>
              <a:pathLst>
                <a:path extrusionOk="0" h="21589" w="120000">
                  <a:moveTo>
                    <a:pt x="0" y="0"/>
                  </a:moveTo>
                  <a:lnTo>
                    <a:pt x="0" y="21017"/>
                  </a:lnTo>
                </a:path>
              </a:pathLst>
            </a:cu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900"/>
                <a:buFont typeface="Arial"/>
                <a:buNone/>
              </a:pPr>
              <a:r>
                <a:t/>
              </a:r>
              <a:endParaRPr b="0" i="0" sz="2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2" name="Google Shape;672;g2f82a693b3a_0_1429"/>
            <p:cNvSpPr/>
            <p:nvPr/>
          </p:nvSpPr>
          <p:spPr>
            <a:xfrm>
              <a:off x="1349686" y="2731854"/>
              <a:ext cx="0" cy="21589"/>
            </a:xfrm>
            <a:custGeom>
              <a:rect b="b" l="l" r="r" t="t"/>
              <a:pathLst>
                <a:path extrusionOk="0" h="21589" w="120000">
                  <a:moveTo>
                    <a:pt x="0" y="0"/>
                  </a:moveTo>
                  <a:lnTo>
                    <a:pt x="0" y="21017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900"/>
                <a:buFont typeface="Arial"/>
                <a:buNone/>
              </a:pPr>
              <a:r>
                <a:t/>
              </a:r>
              <a:endParaRPr b="0" i="0" sz="2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3" name="Google Shape;673;g2f82a693b3a_0_1429"/>
            <p:cNvSpPr/>
            <p:nvPr/>
          </p:nvSpPr>
          <p:spPr>
            <a:xfrm>
              <a:off x="1349686" y="2731854"/>
              <a:ext cx="0" cy="21589"/>
            </a:xfrm>
            <a:custGeom>
              <a:rect b="b" l="l" r="r" t="t"/>
              <a:pathLst>
                <a:path extrusionOk="0" h="21589" w="120000">
                  <a:moveTo>
                    <a:pt x="0" y="0"/>
                  </a:moveTo>
                  <a:lnTo>
                    <a:pt x="0" y="21017"/>
                  </a:lnTo>
                </a:path>
              </a:pathLst>
            </a:cu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900"/>
                <a:buFont typeface="Arial"/>
                <a:buNone/>
              </a:pPr>
              <a:r>
                <a:t/>
              </a:r>
              <a:endParaRPr b="0" i="0" sz="2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4" name="Google Shape;674;g2f82a693b3a_0_1429"/>
            <p:cNvSpPr/>
            <p:nvPr/>
          </p:nvSpPr>
          <p:spPr>
            <a:xfrm>
              <a:off x="1430393" y="2731854"/>
              <a:ext cx="0" cy="21589"/>
            </a:xfrm>
            <a:custGeom>
              <a:rect b="b" l="l" r="r" t="t"/>
              <a:pathLst>
                <a:path extrusionOk="0" h="21589" w="120000">
                  <a:moveTo>
                    <a:pt x="0" y="0"/>
                  </a:moveTo>
                  <a:lnTo>
                    <a:pt x="0" y="21017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900"/>
                <a:buFont typeface="Arial"/>
                <a:buNone/>
              </a:pPr>
              <a:r>
                <a:t/>
              </a:r>
              <a:endParaRPr b="0" i="0" sz="2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5" name="Google Shape;675;g2f82a693b3a_0_1429"/>
            <p:cNvSpPr/>
            <p:nvPr/>
          </p:nvSpPr>
          <p:spPr>
            <a:xfrm>
              <a:off x="1430393" y="2731854"/>
              <a:ext cx="0" cy="21589"/>
            </a:xfrm>
            <a:custGeom>
              <a:rect b="b" l="l" r="r" t="t"/>
              <a:pathLst>
                <a:path extrusionOk="0" h="21589" w="120000">
                  <a:moveTo>
                    <a:pt x="0" y="0"/>
                  </a:moveTo>
                  <a:lnTo>
                    <a:pt x="0" y="21017"/>
                  </a:lnTo>
                </a:path>
              </a:pathLst>
            </a:cu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900"/>
                <a:buFont typeface="Arial"/>
                <a:buNone/>
              </a:pPr>
              <a:r>
                <a:t/>
              </a:r>
              <a:endParaRPr b="0" i="0" sz="2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6" name="Google Shape;676;g2f82a693b3a_0_1429"/>
            <p:cNvSpPr/>
            <p:nvPr/>
          </p:nvSpPr>
          <p:spPr>
            <a:xfrm>
              <a:off x="1511106" y="2731854"/>
              <a:ext cx="0" cy="21589"/>
            </a:xfrm>
            <a:custGeom>
              <a:rect b="b" l="l" r="r" t="t"/>
              <a:pathLst>
                <a:path extrusionOk="0" h="21589" w="120000">
                  <a:moveTo>
                    <a:pt x="0" y="0"/>
                  </a:moveTo>
                  <a:lnTo>
                    <a:pt x="0" y="21017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900"/>
                <a:buFont typeface="Arial"/>
                <a:buNone/>
              </a:pPr>
              <a:r>
                <a:t/>
              </a:r>
              <a:endParaRPr b="0" i="0" sz="2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7" name="Google Shape;677;g2f82a693b3a_0_1429"/>
            <p:cNvSpPr/>
            <p:nvPr/>
          </p:nvSpPr>
          <p:spPr>
            <a:xfrm>
              <a:off x="1511106" y="2731854"/>
              <a:ext cx="0" cy="21589"/>
            </a:xfrm>
            <a:custGeom>
              <a:rect b="b" l="l" r="r" t="t"/>
              <a:pathLst>
                <a:path extrusionOk="0" h="21589" w="120000">
                  <a:moveTo>
                    <a:pt x="0" y="0"/>
                  </a:moveTo>
                  <a:lnTo>
                    <a:pt x="0" y="21017"/>
                  </a:lnTo>
                </a:path>
              </a:pathLst>
            </a:cu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900"/>
                <a:buFont typeface="Arial"/>
                <a:buNone/>
              </a:pPr>
              <a:r>
                <a:t/>
              </a:r>
              <a:endParaRPr b="0" i="0" sz="2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8" name="Google Shape;678;g2f82a693b3a_0_1429"/>
            <p:cNvSpPr/>
            <p:nvPr/>
          </p:nvSpPr>
          <p:spPr>
            <a:xfrm>
              <a:off x="1591808" y="2731854"/>
              <a:ext cx="0" cy="21589"/>
            </a:xfrm>
            <a:custGeom>
              <a:rect b="b" l="l" r="r" t="t"/>
              <a:pathLst>
                <a:path extrusionOk="0" h="21589" w="120000">
                  <a:moveTo>
                    <a:pt x="0" y="0"/>
                  </a:moveTo>
                  <a:lnTo>
                    <a:pt x="0" y="21017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900"/>
                <a:buFont typeface="Arial"/>
                <a:buNone/>
              </a:pPr>
              <a:r>
                <a:t/>
              </a:r>
              <a:endParaRPr b="0" i="0" sz="2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9" name="Google Shape;679;g2f82a693b3a_0_1429"/>
            <p:cNvSpPr/>
            <p:nvPr/>
          </p:nvSpPr>
          <p:spPr>
            <a:xfrm>
              <a:off x="1591808" y="2731854"/>
              <a:ext cx="0" cy="21589"/>
            </a:xfrm>
            <a:custGeom>
              <a:rect b="b" l="l" r="r" t="t"/>
              <a:pathLst>
                <a:path extrusionOk="0" h="21589" w="120000">
                  <a:moveTo>
                    <a:pt x="0" y="0"/>
                  </a:moveTo>
                  <a:lnTo>
                    <a:pt x="0" y="21017"/>
                  </a:lnTo>
                </a:path>
              </a:pathLst>
            </a:cu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900"/>
                <a:buFont typeface="Arial"/>
                <a:buNone/>
              </a:pPr>
              <a:r>
                <a:t/>
              </a:r>
              <a:endParaRPr b="0" i="0" sz="2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0" name="Google Shape;680;g2f82a693b3a_0_1429"/>
            <p:cNvSpPr/>
            <p:nvPr/>
          </p:nvSpPr>
          <p:spPr>
            <a:xfrm>
              <a:off x="1672515" y="2731854"/>
              <a:ext cx="0" cy="21589"/>
            </a:xfrm>
            <a:custGeom>
              <a:rect b="b" l="l" r="r" t="t"/>
              <a:pathLst>
                <a:path extrusionOk="0" h="21589" w="120000">
                  <a:moveTo>
                    <a:pt x="0" y="0"/>
                  </a:moveTo>
                  <a:lnTo>
                    <a:pt x="0" y="21017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900"/>
                <a:buFont typeface="Arial"/>
                <a:buNone/>
              </a:pPr>
              <a:r>
                <a:t/>
              </a:r>
              <a:endParaRPr b="0" i="0" sz="2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1" name="Google Shape;681;g2f82a693b3a_0_1429"/>
            <p:cNvSpPr/>
            <p:nvPr/>
          </p:nvSpPr>
          <p:spPr>
            <a:xfrm>
              <a:off x="1672515" y="2731854"/>
              <a:ext cx="0" cy="21589"/>
            </a:xfrm>
            <a:custGeom>
              <a:rect b="b" l="l" r="r" t="t"/>
              <a:pathLst>
                <a:path extrusionOk="0" h="21589" w="120000">
                  <a:moveTo>
                    <a:pt x="0" y="0"/>
                  </a:moveTo>
                  <a:lnTo>
                    <a:pt x="0" y="21017"/>
                  </a:lnTo>
                </a:path>
              </a:pathLst>
            </a:cu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900"/>
                <a:buFont typeface="Arial"/>
                <a:buNone/>
              </a:pPr>
              <a:r>
                <a:t/>
              </a:r>
              <a:endParaRPr b="0" i="0" sz="2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2" name="Google Shape;682;g2f82a693b3a_0_1429"/>
            <p:cNvSpPr/>
            <p:nvPr/>
          </p:nvSpPr>
          <p:spPr>
            <a:xfrm>
              <a:off x="1753222" y="2731854"/>
              <a:ext cx="0" cy="21589"/>
            </a:xfrm>
            <a:custGeom>
              <a:rect b="b" l="l" r="r" t="t"/>
              <a:pathLst>
                <a:path extrusionOk="0" h="21589" w="120000">
                  <a:moveTo>
                    <a:pt x="0" y="0"/>
                  </a:moveTo>
                  <a:lnTo>
                    <a:pt x="0" y="21017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900"/>
                <a:buFont typeface="Arial"/>
                <a:buNone/>
              </a:pPr>
              <a:r>
                <a:t/>
              </a:r>
              <a:endParaRPr b="0" i="0" sz="2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3" name="Google Shape;683;g2f82a693b3a_0_1429"/>
            <p:cNvSpPr/>
            <p:nvPr/>
          </p:nvSpPr>
          <p:spPr>
            <a:xfrm>
              <a:off x="1753222" y="2731854"/>
              <a:ext cx="0" cy="21589"/>
            </a:xfrm>
            <a:custGeom>
              <a:rect b="b" l="l" r="r" t="t"/>
              <a:pathLst>
                <a:path extrusionOk="0" h="21589" w="120000">
                  <a:moveTo>
                    <a:pt x="0" y="0"/>
                  </a:moveTo>
                  <a:lnTo>
                    <a:pt x="0" y="21017"/>
                  </a:lnTo>
                </a:path>
              </a:pathLst>
            </a:cu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900"/>
                <a:buFont typeface="Arial"/>
                <a:buNone/>
              </a:pPr>
              <a:r>
                <a:t/>
              </a:r>
              <a:endParaRPr b="0" i="0" sz="2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4" name="Google Shape;684;g2f82a693b3a_0_1429"/>
            <p:cNvSpPr/>
            <p:nvPr/>
          </p:nvSpPr>
          <p:spPr>
            <a:xfrm>
              <a:off x="1833930" y="2731854"/>
              <a:ext cx="0" cy="21589"/>
            </a:xfrm>
            <a:custGeom>
              <a:rect b="b" l="l" r="r" t="t"/>
              <a:pathLst>
                <a:path extrusionOk="0" h="21589" w="120000">
                  <a:moveTo>
                    <a:pt x="0" y="0"/>
                  </a:moveTo>
                  <a:lnTo>
                    <a:pt x="0" y="21017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900"/>
                <a:buFont typeface="Arial"/>
                <a:buNone/>
              </a:pPr>
              <a:r>
                <a:t/>
              </a:r>
              <a:endParaRPr b="0" i="0" sz="2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5" name="Google Shape;685;g2f82a693b3a_0_1429"/>
            <p:cNvSpPr/>
            <p:nvPr/>
          </p:nvSpPr>
          <p:spPr>
            <a:xfrm>
              <a:off x="1833930" y="2731854"/>
              <a:ext cx="0" cy="21589"/>
            </a:xfrm>
            <a:custGeom>
              <a:rect b="b" l="l" r="r" t="t"/>
              <a:pathLst>
                <a:path extrusionOk="0" h="21589" w="120000">
                  <a:moveTo>
                    <a:pt x="0" y="0"/>
                  </a:moveTo>
                  <a:lnTo>
                    <a:pt x="0" y="21017"/>
                  </a:lnTo>
                </a:path>
              </a:pathLst>
            </a:cu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900"/>
                <a:buFont typeface="Arial"/>
                <a:buNone/>
              </a:pPr>
              <a:r>
                <a:t/>
              </a:r>
              <a:endParaRPr b="0" i="0" sz="2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6" name="Google Shape;686;g2f82a693b3a_0_1429"/>
            <p:cNvSpPr/>
            <p:nvPr/>
          </p:nvSpPr>
          <p:spPr>
            <a:xfrm>
              <a:off x="1914637" y="2731854"/>
              <a:ext cx="0" cy="21589"/>
            </a:xfrm>
            <a:custGeom>
              <a:rect b="b" l="l" r="r" t="t"/>
              <a:pathLst>
                <a:path extrusionOk="0" h="21589" w="120000">
                  <a:moveTo>
                    <a:pt x="0" y="0"/>
                  </a:moveTo>
                  <a:lnTo>
                    <a:pt x="0" y="21017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900"/>
                <a:buFont typeface="Arial"/>
                <a:buNone/>
              </a:pPr>
              <a:r>
                <a:t/>
              </a:r>
              <a:endParaRPr b="0" i="0" sz="2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7" name="Google Shape;687;g2f82a693b3a_0_1429"/>
            <p:cNvSpPr/>
            <p:nvPr/>
          </p:nvSpPr>
          <p:spPr>
            <a:xfrm>
              <a:off x="1914637" y="2731854"/>
              <a:ext cx="0" cy="21589"/>
            </a:xfrm>
            <a:custGeom>
              <a:rect b="b" l="l" r="r" t="t"/>
              <a:pathLst>
                <a:path extrusionOk="0" h="21589" w="120000">
                  <a:moveTo>
                    <a:pt x="0" y="0"/>
                  </a:moveTo>
                  <a:lnTo>
                    <a:pt x="0" y="21017"/>
                  </a:lnTo>
                </a:path>
              </a:pathLst>
            </a:cu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900"/>
                <a:buFont typeface="Arial"/>
                <a:buNone/>
              </a:pPr>
              <a:r>
                <a:t/>
              </a:r>
              <a:endParaRPr b="0" i="0" sz="2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8" name="Google Shape;688;g2f82a693b3a_0_1429"/>
            <p:cNvSpPr/>
            <p:nvPr/>
          </p:nvSpPr>
          <p:spPr>
            <a:xfrm>
              <a:off x="1995344" y="2731854"/>
              <a:ext cx="0" cy="21589"/>
            </a:xfrm>
            <a:custGeom>
              <a:rect b="b" l="l" r="r" t="t"/>
              <a:pathLst>
                <a:path extrusionOk="0" h="21589" w="120000">
                  <a:moveTo>
                    <a:pt x="0" y="0"/>
                  </a:moveTo>
                  <a:lnTo>
                    <a:pt x="0" y="21017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900"/>
                <a:buFont typeface="Arial"/>
                <a:buNone/>
              </a:pPr>
              <a:r>
                <a:t/>
              </a:r>
              <a:endParaRPr b="0" i="0" sz="2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9" name="Google Shape;689;g2f82a693b3a_0_1429"/>
            <p:cNvSpPr/>
            <p:nvPr/>
          </p:nvSpPr>
          <p:spPr>
            <a:xfrm>
              <a:off x="1995344" y="2731854"/>
              <a:ext cx="0" cy="21589"/>
            </a:xfrm>
            <a:custGeom>
              <a:rect b="b" l="l" r="r" t="t"/>
              <a:pathLst>
                <a:path extrusionOk="0" h="21589" w="120000">
                  <a:moveTo>
                    <a:pt x="0" y="0"/>
                  </a:moveTo>
                  <a:lnTo>
                    <a:pt x="0" y="21017"/>
                  </a:lnTo>
                </a:path>
              </a:pathLst>
            </a:cu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900"/>
                <a:buFont typeface="Arial"/>
                <a:buNone/>
              </a:pPr>
              <a:r>
                <a:t/>
              </a:r>
              <a:endParaRPr b="0" i="0" sz="2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0" name="Google Shape;690;g2f82a693b3a_0_1429"/>
            <p:cNvSpPr/>
            <p:nvPr/>
          </p:nvSpPr>
          <p:spPr>
            <a:xfrm>
              <a:off x="2076057" y="2731854"/>
              <a:ext cx="0" cy="21589"/>
            </a:xfrm>
            <a:custGeom>
              <a:rect b="b" l="l" r="r" t="t"/>
              <a:pathLst>
                <a:path extrusionOk="0" h="21589" w="120000">
                  <a:moveTo>
                    <a:pt x="0" y="0"/>
                  </a:moveTo>
                  <a:lnTo>
                    <a:pt x="0" y="21017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900"/>
                <a:buFont typeface="Arial"/>
                <a:buNone/>
              </a:pPr>
              <a:r>
                <a:t/>
              </a:r>
              <a:endParaRPr b="0" i="0" sz="2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1" name="Google Shape;691;g2f82a693b3a_0_1429"/>
            <p:cNvSpPr/>
            <p:nvPr/>
          </p:nvSpPr>
          <p:spPr>
            <a:xfrm>
              <a:off x="2076057" y="2731854"/>
              <a:ext cx="0" cy="21589"/>
            </a:xfrm>
            <a:custGeom>
              <a:rect b="b" l="l" r="r" t="t"/>
              <a:pathLst>
                <a:path extrusionOk="0" h="21589" w="120000">
                  <a:moveTo>
                    <a:pt x="0" y="0"/>
                  </a:moveTo>
                  <a:lnTo>
                    <a:pt x="0" y="21017"/>
                  </a:lnTo>
                </a:path>
              </a:pathLst>
            </a:cu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900"/>
                <a:buFont typeface="Arial"/>
                <a:buNone/>
              </a:pPr>
              <a:r>
                <a:t/>
              </a:r>
              <a:endParaRPr b="0" i="0" sz="2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2" name="Google Shape;692;g2f82a693b3a_0_1429"/>
            <p:cNvSpPr/>
            <p:nvPr/>
          </p:nvSpPr>
          <p:spPr>
            <a:xfrm>
              <a:off x="2156759" y="2731854"/>
              <a:ext cx="0" cy="21589"/>
            </a:xfrm>
            <a:custGeom>
              <a:rect b="b" l="l" r="r" t="t"/>
              <a:pathLst>
                <a:path extrusionOk="0" h="21589" w="120000">
                  <a:moveTo>
                    <a:pt x="0" y="0"/>
                  </a:moveTo>
                  <a:lnTo>
                    <a:pt x="0" y="21017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900"/>
                <a:buFont typeface="Arial"/>
                <a:buNone/>
              </a:pPr>
              <a:r>
                <a:t/>
              </a:r>
              <a:endParaRPr b="0" i="0" sz="2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3" name="Google Shape;693;g2f82a693b3a_0_1429"/>
            <p:cNvSpPr/>
            <p:nvPr/>
          </p:nvSpPr>
          <p:spPr>
            <a:xfrm>
              <a:off x="2156759" y="2731854"/>
              <a:ext cx="0" cy="21589"/>
            </a:xfrm>
            <a:custGeom>
              <a:rect b="b" l="l" r="r" t="t"/>
              <a:pathLst>
                <a:path extrusionOk="0" h="21589" w="120000">
                  <a:moveTo>
                    <a:pt x="0" y="0"/>
                  </a:moveTo>
                  <a:lnTo>
                    <a:pt x="0" y="21017"/>
                  </a:lnTo>
                </a:path>
              </a:pathLst>
            </a:cu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900"/>
                <a:buFont typeface="Arial"/>
                <a:buNone/>
              </a:pPr>
              <a:r>
                <a:t/>
              </a:r>
              <a:endParaRPr b="0" i="0" sz="2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4" name="Google Shape;694;g2f82a693b3a_0_1429"/>
            <p:cNvSpPr/>
            <p:nvPr/>
          </p:nvSpPr>
          <p:spPr>
            <a:xfrm>
              <a:off x="2237466" y="2731854"/>
              <a:ext cx="0" cy="21589"/>
            </a:xfrm>
            <a:custGeom>
              <a:rect b="b" l="l" r="r" t="t"/>
              <a:pathLst>
                <a:path extrusionOk="0" h="21589" w="120000">
                  <a:moveTo>
                    <a:pt x="0" y="0"/>
                  </a:moveTo>
                  <a:lnTo>
                    <a:pt x="0" y="21017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900"/>
                <a:buFont typeface="Arial"/>
                <a:buNone/>
              </a:pPr>
              <a:r>
                <a:t/>
              </a:r>
              <a:endParaRPr b="0" i="0" sz="2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5" name="Google Shape;695;g2f82a693b3a_0_1429"/>
            <p:cNvSpPr/>
            <p:nvPr/>
          </p:nvSpPr>
          <p:spPr>
            <a:xfrm>
              <a:off x="2237466" y="2731854"/>
              <a:ext cx="0" cy="21589"/>
            </a:xfrm>
            <a:custGeom>
              <a:rect b="b" l="l" r="r" t="t"/>
              <a:pathLst>
                <a:path extrusionOk="0" h="21589" w="120000">
                  <a:moveTo>
                    <a:pt x="0" y="0"/>
                  </a:moveTo>
                  <a:lnTo>
                    <a:pt x="0" y="21017"/>
                  </a:lnTo>
                </a:path>
              </a:pathLst>
            </a:cu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900"/>
                <a:buFont typeface="Arial"/>
                <a:buNone/>
              </a:pPr>
              <a:r>
                <a:t/>
              </a:r>
              <a:endParaRPr b="0" i="0" sz="2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6" name="Google Shape;696;g2f82a693b3a_0_1429"/>
            <p:cNvSpPr/>
            <p:nvPr/>
          </p:nvSpPr>
          <p:spPr>
            <a:xfrm>
              <a:off x="2318173" y="2731854"/>
              <a:ext cx="0" cy="21589"/>
            </a:xfrm>
            <a:custGeom>
              <a:rect b="b" l="l" r="r" t="t"/>
              <a:pathLst>
                <a:path extrusionOk="0" h="21589" w="120000">
                  <a:moveTo>
                    <a:pt x="0" y="0"/>
                  </a:moveTo>
                  <a:lnTo>
                    <a:pt x="0" y="21017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900"/>
                <a:buFont typeface="Arial"/>
                <a:buNone/>
              </a:pPr>
              <a:r>
                <a:t/>
              </a:r>
              <a:endParaRPr b="0" i="0" sz="2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7" name="Google Shape;697;g2f82a693b3a_0_1429"/>
            <p:cNvSpPr/>
            <p:nvPr/>
          </p:nvSpPr>
          <p:spPr>
            <a:xfrm>
              <a:off x="2318173" y="2731854"/>
              <a:ext cx="0" cy="21589"/>
            </a:xfrm>
            <a:custGeom>
              <a:rect b="b" l="l" r="r" t="t"/>
              <a:pathLst>
                <a:path extrusionOk="0" h="21589" w="120000">
                  <a:moveTo>
                    <a:pt x="0" y="0"/>
                  </a:moveTo>
                  <a:lnTo>
                    <a:pt x="0" y="21017"/>
                  </a:lnTo>
                </a:path>
              </a:pathLst>
            </a:cu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900"/>
                <a:buFont typeface="Arial"/>
                <a:buNone/>
              </a:pPr>
              <a:r>
                <a:t/>
              </a:r>
              <a:endParaRPr b="0" i="0" sz="2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8" name="Google Shape;698;g2f82a693b3a_0_1429"/>
            <p:cNvSpPr/>
            <p:nvPr/>
          </p:nvSpPr>
          <p:spPr>
            <a:xfrm>
              <a:off x="2398880" y="2731854"/>
              <a:ext cx="0" cy="21589"/>
            </a:xfrm>
            <a:custGeom>
              <a:rect b="b" l="l" r="r" t="t"/>
              <a:pathLst>
                <a:path extrusionOk="0" h="21589" w="120000">
                  <a:moveTo>
                    <a:pt x="0" y="0"/>
                  </a:moveTo>
                  <a:lnTo>
                    <a:pt x="0" y="21017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900"/>
                <a:buFont typeface="Arial"/>
                <a:buNone/>
              </a:pPr>
              <a:r>
                <a:t/>
              </a:r>
              <a:endParaRPr b="0" i="0" sz="2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9" name="Google Shape;699;g2f82a693b3a_0_1429"/>
            <p:cNvSpPr/>
            <p:nvPr/>
          </p:nvSpPr>
          <p:spPr>
            <a:xfrm>
              <a:off x="2398880" y="2731854"/>
              <a:ext cx="0" cy="21589"/>
            </a:xfrm>
            <a:custGeom>
              <a:rect b="b" l="l" r="r" t="t"/>
              <a:pathLst>
                <a:path extrusionOk="0" h="21589" w="120000">
                  <a:moveTo>
                    <a:pt x="0" y="0"/>
                  </a:moveTo>
                  <a:lnTo>
                    <a:pt x="0" y="21017"/>
                  </a:lnTo>
                </a:path>
              </a:pathLst>
            </a:cu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900"/>
                <a:buFont typeface="Arial"/>
                <a:buNone/>
              </a:pPr>
              <a:r>
                <a:t/>
              </a:r>
              <a:endParaRPr b="0" i="0" sz="2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0" name="Google Shape;700;g2f82a693b3a_0_1429"/>
            <p:cNvSpPr/>
            <p:nvPr/>
          </p:nvSpPr>
          <p:spPr>
            <a:xfrm>
              <a:off x="2479588" y="2731854"/>
              <a:ext cx="0" cy="21589"/>
            </a:xfrm>
            <a:custGeom>
              <a:rect b="b" l="l" r="r" t="t"/>
              <a:pathLst>
                <a:path extrusionOk="0" h="21589" w="120000">
                  <a:moveTo>
                    <a:pt x="0" y="0"/>
                  </a:moveTo>
                  <a:lnTo>
                    <a:pt x="0" y="21017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900"/>
                <a:buFont typeface="Arial"/>
                <a:buNone/>
              </a:pPr>
              <a:r>
                <a:t/>
              </a:r>
              <a:endParaRPr b="0" i="0" sz="2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1" name="Google Shape;701;g2f82a693b3a_0_1429"/>
            <p:cNvSpPr/>
            <p:nvPr/>
          </p:nvSpPr>
          <p:spPr>
            <a:xfrm>
              <a:off x="2479588" y="2731854"/>
              <a:ext cx="0" cy="21589"/>
            </a:xfrm>
            <a:custGeom>
              <a:rect b="b" l="l" r="r" t="t"/>
              <a:pathLst>
                <a:path extrusionOk="0" h="21589" w="120000">
                  <a:moveTo>
                    <a:pt x="0" y="0"/>
                  </a:moveTo>
                  <a:lnTo>
                    <a:pt x="0" y="21017"/>
                  </a:lnTo>
                </a:path>
              </a:pathLst>
            </a:cu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900"/>
                <a:buFont typeface="Arial"/>
                <a:buNone/>
              </a:pPr>
              <a:r>
                <a:t/>
              </a:r>
              <a:endParaRPr b="0" i="0" sz="2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2" name="Google Shape;702;g2f82a693b3a_0_1429"/>
            <p:cNvSpPr/>
            <p:nvPr/>
          </p:nvSpPr>
          <p:spPr>
            <a:xfrm>
              <a:off x="2560301" y="2731854"/>
              <a:ext cx="0" cy="21589"/>
            </a:xfrm>
            <a:custGeom>
              <a:rect b="b" l="l" r="r" t="t"/>
              <a:pathLst>
                <a:path extrusionOk="0" h="21589" w="120000">
                  <a:moveTo>
                    <a:pt x="0" y="0"/>
                  </a:moveTo>
                  <a:lnTo>
                    <a:pt x="0" y="21017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900"/>
                <a:buFont typeface="Arial"/>
                <a:buNone/>
              </a:pPr>
              <a:r>
                <a:t/>
              </a:r>
              <a:endParaRPr b="0" i="0" sz="2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3" name="Google Shape;703;g2f82a693b3a_0_1429"/>
            <p:cNvSpPr/>
            <p:nvPr/>
          </p:nvSpPr>
          <p:spPr>
            <a:xfrm>
              <a:off x="2560301" y="2731854"/>
              <a:ext cx="0" cy="21589"/>
            </a:xfrm>
            <a:custGeom>
              <a:rect b="b" l="l" r="r" t="t"/>
              <a:pathLst>
                <a:path extrusionOk="0" h="21589" w="120000">
                  <a:moveTo>
                    <a:pt x="0" y="0"/>
                  </a:moveTo>
                  <a:lnTo>
                    <a:pt x="0" y="21017"/>
                  </a:lnTo>
                </a:path>
              </a:pathLst>
            </a:cu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900"/>
                <a:buFont typeface="Arial"/>
                <a:buNone/>
              </a:pPr>
              <a:r>
                <a:t/>
              </a:r>
              <a:endParaRPr b="0" i="0" sz="2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4" name="Google Shape;704;g2f82a693b3a_0_1429"/>
            <p:cNvSpPr/>
            <p:nvPr/>
          </p:nvSpPr>
          <p:spPr>
            <a:xfrm>
              <a:off x="2641008" y="2731854"/>
              <a:ext cx="0" cy="21589"/>
            </a:xfrm>
            <a:custGeom>
              <a:rect b="b" l="l" r="r" t="t"/>
              <a:pathLst>
                <a:path extrusionOk="0" h="21589" w="120000">
                  <a:moveTo>
                    <a:pt x="0" y="0"/>
                  </a:moveTo>
                  <a:lnTo>
                    <a:pt x="0" y="21017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900"/>
                <a:buFont typeface="Arial"/>
                <a:buNone/>
              </a:pPr>
              <a:r>
                <a:t/>
              </a:r>
              <a:endParaRPr b="0" i="0" sz="2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5" name="Google Shape;705;g2f82a693b3a_0_1429"/>
            <p:cNvSpPr/>
            <p:nvPr/>
          </p:nvSpPr>
          <p:spPr>
            <a:xfrm>
              <a:off x="2641008" y="2731854"/>
              <a:ext cx="0" cy="21589"/>
            </a:xfrm>
            <a:custGeom>
              <a:rect b="b" l="l" r="r" t="t"/>
              <a:pathLst>
                <a:path extrusionOk="0" h="21589" w="120000">
                  <a:moveTo>
                    <a:pt x="0" y="0"/>
                  </a:moveTo>
                  <a:lnTo>
                    <a:pt x="0" y="21017"/>
                  </a:lnTo>
                </a:path>
              </a:pathLst>
            </a:cu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900"/>
                <a:buFont typeface="Arial"/>
                <a:buNone/>
              </a:pPr>
              <a:r>
                <a:t/>
              </a:r>
              <a:endParaRPr b="0" i="0" sz="2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6" name="Google Shape;706;g2f82a693b3a_0_1429"/>
            <p:cNvSpPr/>
            <p:nvPr/>
          </p:nvSpPr>
          <p:spPr>
            <a:xfrm>
              <a:off x="2721710" y="2731854"/>
              <a:ext cx="0" cy="21589"/>
            </a:xfrm>
            <a:custGeom>
              <a:rect b="b" l="l" r="r" t="t"/>
              <a:pathLst>
                <a:path extrusionOk="0" h="21589" w="120000">
                  <a:moveTo>
                    <a:pt x="0" y="0"/>
                  </a:moveTo>
                  <a:lnTo>
                    <a:pt x="0" y="21017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900"/>
                <a:buFont typeface="Arial"/>
                <a:buNone/>
              </a:pPr>
              <a:r>
                <a:t/>
              </a:r>
              <a:endParaRPr b="0" i="0" sz="2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7" name="Google Shape;707;g2f82a693b3a_0_1429"/>
            <p:cNvSpPr/>
            <p:nvPr/>
          </p:nvSpPr>
          <p:spPr>
            <a:xfrm>
              <a:off x="2721710" y="2731854"/>
              <a:ext cx="0" cy="21589"/>
            </a:xfrm>
            <a:custGeom>
              <a:rect b="b" l="l" r="r" t="t"/>
              <a:pathLst>
                <a:path extrusionOk="0" h="21589" w="120000">
                  <a:moveTo>
                    <a:pt x="0" y="0"/>
                  </a:moveTo>
                  <a:lnTo>
                    <a:pt x="0" y="21017"/>
                  </a:lnTo>
                </a:path>
              </a:pathLst>
            </a:cu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900"/>
                <a:buFont typeface="Arial"/>
                <a:buNone/>
              </a:pPr>
              <a:r>
                <a:t/>
              </a:r>
              <a:endParaRPr b="0" i="0" sz="2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8" name="Google Shape;708;g2f82a693b3a_0_1429"/>
            <p:cNvSpPr/>
            <p:nvPr/>
          </p:nvSpPr>
          <p:spPr>
            <a:xfrm>
              <a:off x="2802417" y="2731854"/>
              <a:ext cx="0" cy="21589"/>
            </a:xfrm>
            <a:custGeom>
              <a:rect b="b" l="l" r="r" t="t"/>
              <a:pathLst>
                <a:path extrusionOk="0" h="21589" w="120000">
                  <a:moveTo>
                    <a:pt x="0" y="0"/>
                  </a:moveTo>
                  <a:lnTo>
                    <a:pt x="0" y="21017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900"/>
                <a:buFont typeface="Arial"/>
                <a:buNone/>
              </a:pPr>
              <a:r>
                <a:t/>
              </a:r>
              <a:endParaRPr b="0" i="0" sz="2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9" name="Google Shape;709;g2f82a693b3a_0_1429"/>
            <p:cNvSpPr/>
            <p:nvPr/>
          </p:nvSpPr>
          <p:spPr>
            <a:xfrm>
              <a:off x="2802417" y="2731854"/>
              <a:ext cx="0" cy="21589"/>
            </a:xfrm>
            <a:custGeom>
              <a:rect b="b" l="l" r="r" t="t"/>
              <a:pathLst>
                <a:path extrusionOk="0" h="21589" w="120000">
                  <a:moveTo>
                    <a:pt x="0" y="0"/>
                  </a:moveTo>
                  <a:lnTo>
                    <a:pt x="0" y="21017"/>
                  </a:lnTo>
                </a:path>
              </a:pathLst>
            </a:cu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900"/>
                <a:buFont typeface="Arial"/>
                <a:buNone/>
              </a:pPr>
              <a:r>
                <a:t/>
              </a:r>
              <a:endParaRPr b="0" i="0" sz="2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0" name="Google Shape;710;g2f82a693b3a_0_1429"/>
            <p:cNvSpPr/>
            <p:nvPr/>
          </p:nvSpPr>
          <p:spPr>
            <a:xfrm>
              <a:off x="2883124" y="2731854"/>
              <a:ext cx="0" cy="21589"/>
            </a:xfrm>
            <a:custGeom>
              <a:rect b="b" l="l" r="r" t="t"/>
              <a:pathLst>
                <a:path extrusionOk="0" h="21589" w="120000">
                  <a:moveTo>
                    <a:pt x="0" y="0"/>
                  </a:moveTo>
                  <a:lnTo>
                    <a:pt x="0" y="21017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900"/>
                <a:buFont typeface="Arial"/>
                <a:buNone/>
              </a:pPr>
              <a:r>
                <a:t/>
              </a:r>
              <a:endParaRPr b="0" i="0" sz="2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1" name="Google Shape;711;g2f82a693b3a_0_1429"/>
            <p:cNvSpPr/>
            <p:nvPr/>
          </p:nvSpPr>
          <p:spPr>
            <a:xfrm>
              <a:off x="2883124" y="2731854"/>
              <a:ext cx="0" cy="21589"/>
            </a:xfrm>
            <a:custGeom>
              <a:rect b="b" l="l" r="r" t="t"/>
              <a:pathLst>
                <a:path extrusionOk="0" h="21589" w="120000">
                  <a:moveTo>
                    <a:pt x="0" y="0"/>
                  </a:moveTo>
                  <a:lnTo>
                    <a:pt x="0" y="21017"/>
                  </a:lnTo>
                </a:path>
              </a:pathLst>
            </a:cu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900"/>
                <a:buFont typeface="Arial"/>
                <a:buNone/>
              </a:pPr>
              <a:r>
                <a:t/>
              </a:r>
              <a:endParaRPr b="0" i="0" sz="2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2" name="Google Shape;712;g2f82a693b3a_0_1429"/>
            <p:cNvSpPr/>
            <p:nvPr/>
          </p:nvSpPr>
          <p:spPr>
            <a:xfrm>
              <a:off x="2963831" y="2731854"/>
              <a:ext cx="0" cy="21589"/>
            </a:xfrm>
            <a:custGeom>
              <a:rect b="b" l="l" r="r" t="t"/>
              <a:pathLst>
                <a:path extrusionOk="0" h="21589" w="120000">
                  <a:moveTo>
                    <a:pt x="0" y="0"/>
                  </a:moveTo>
                  <a:lnTo>
                    <a:pt x="0" y="21017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900"/>
                <a:buFont typeface="Arial"/>
                <a:buNone/>
              </a:pPr>
              <a:r>
                <a:t/>
              </a:r>
              <a:endParaRPr b="0" i="0" sz="2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3" name="Google Shape;713;g2f82a693b3a_0_1429"/>
            <p:cNvSpPr/>
            <p:nvPr/>
          </p:nvSpPr>
          <p:spPr>
            <a:xfrm>
              <a:off x="2963831" y="2731854"/>
              <a:ext cx="0" cy="21589"/>
            </a:xfrm>
            <a:custGeom>
              <a:rect b="b" l="l" r="r" t="t"/>
              <a:pathLst>
                <a:path extrusionOk="0" h="21589" w="120000">
                  <a:moveTo>
                    <a:pt x="0" y="0"/>
                  </a:moveTo>
                  <a:lnTo>
                    <a:pt x="0" y="21017"/>
                  </a:lnTo>
                </a:path>
              </a:pathLst>
            </a:cu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900"/>
                <a:buFont typeface="Arial"/>
                <a:buNone/>
              </a:pPr>
              <a:r>
                <a:t/>
              </a:r>
              <a:endParaRPr b="0" i="0" sz="2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4" name="Google Shape;714;g2f82a693b3a_0_1429"/>
            <p:cNvSpPr/>
            <p:nvPr/>
          </p:nvSpPr>
          <p:spPr>
            <a:xfrm>
              <a:off x="965488" y="754523"/>
              <a:ext cx="21590" cy="0"/>
            </a:xfrm>
            <a:custGeom>
              <a:rect b="b" l="l" r="r" t="t"/>
              <a:pathLst>
                <a:path extrusionOk="0" h="120000" w="21590">
                  <a:moveTo>
                    <a:pt x="21017" y="0"/>
                  </a:moveTo>
                  <a:lnTo>
                    <a:pt x="0" y="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900"/>
                <a:buFont typeface="Arial"/>
                <a:buNone/>
              </a:pPr>
              <a:r>
                <a:t/>
              </a:r>
              <a:endParaRPr b="0" i="0" sz="2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5" name="Google Shape;715;g2f82a693b3a_0_1429"/>
            <p:cNvSpPr/>
            <p:nvPr/>
          </p:nvSpPr>
          <p:spPr>
            <a:xfrm>
              <a:off x="965488" y="754523"/>
              <a:ext cx="21590" cy="0"/>
            </a:xfrm>
            <a:custGeom>
              <a:rect b="b" l="l" r="r" t="t"/>
              <a:pathLst>
                <a:path extrusionOk="0" h="120000" w="21590">
                  <a:moveTo>
                    <a:pt x="21017" y="0"/>
                  </a:moveTo>
                  <a:lnTo>
                    <a:pt x="0" y="0"/>
                  </a:lnTo>
                </a:path>
              </a:pathLst>
            </a:cu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900"/>
                <a:buFont typeface="Arial"/>
                <a:buNone/>
              </a:pPr>
              <a:r>
                <a:t/>
              </a:r>
              <a:endParaRPr b="0" i="0" sz="2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6" name="Google Shape;716;g2f82a693b3a_0_1429"/>
            <p:cNvSpPr/>
            <p:nvPr/>
          </p:nvSpPr>
          <p:spPr>
            <a:xfrm>
              <a:off x="965488" y="835230"/>
              <a:ext cx="21590" cy="0"/>
            </a:xfrm>
            <a:custGeom>
              <a:rect b="b" l="l" r="r" t="t"/>
              <a:pathLst>
                <a:path extrusionOk="0" h="120000" w="21590">
                  <a:moveTo>
                    <a:pt x="21017" y="0"/>
                  </a:moveTo>
                  <a:lnTo>
                    <a:pt x="0" y="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900"/>
                <a:buFont typeface="Arial"/>
                <a:buNone/>
              </a:pPr>
              <a:r>
                <a:t/>
              </a:r>
              <a:endParaRPr b="0" i="0" sz="2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7" name="Google Shape;717;g2f82a693b3a_0_1429"/>
            <p:cNvSpPr/>
            <p:nvPr/>
          </p:nvSpPr>
          <p:spPr>
            <a:xfrm>
              <a:off x="965488" y="835230"/>
              <a:ext cx="21590" cy="0"/>
            </a:xfrm>
            <a:custGeom>
              <a:rect b="b" l="l" r="r" t="t"/>
              <a:pathLst>
                <a:path extrusionOk="0" h="120000" w="21590">
                  <a:moveTo>
                    <a:pt x="21017" y="0"/>
                  </a:moveTo>
                  <a:lnTo>
                    <a:pt x="0" y="0"/>
                  </a:lnTo>
                </a:path>
              </a:pathLst>
            </a:cu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900"/>
                <a:buFont typeface="Arial"/>
                <a:buNone/>
              </a:pPr>
              <a:r>
                <a:t/>
              </a:r>
              <a:endParaRPr b="0" i="0" sz="2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8" name="Google Shape;718;g2f82a693b3a_0_1429"/>
            <p:cNvSpPr/>
            <p:nvPr/>
          </p:nvSpPr>
          <p:spPr>
            <a:xfrm>
              <a:off x="965488" y="915931"/>
              <a:ext cx="21590" cy="0"/>
            </a:xfrm>
            <a:custGeom>
              <a:rect b="b" l="l" r="r" t="t"/>
              <a:pathLst>
                <a:path extrusionOk="0" h="120000" w="21590">
                  <a:moveTo>
                    <a:pt x="21017" y="0"/>
                  </a:moveTo>
                  <a:lnTo>
                    <a:pt x="0" y="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900"/>
                <a:buFont typeface="Arial"/>
                <a:buNone/>
              </a:pPr>
              <a:r>
                <a:t/>
              </a:r>
              <a:endParaRPr b="0" i="0" sz="2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9" name="Google Shape;719;g2f82a693b3a_0_1429"/>
            <p:cNvSpPr/>
            <p:nvPr/>
          </p:nvSpPr>
          <p:spPr>
            <a:xfrm>
              <a:off x="965488" y="915931"/>
              <a:ext cx="21590" cy="0"/>
            </a:xfrm>
            <a:custGeom>
              <a:rect b="b" l="l" r="r" t="t"/>
              <a:pathLst>
                <a:path extrusionOk="0" h="120000" w="21590">
                  <a:moveTo>
                    <a:pt x="21017" y="0"/>
                  </a:moveTo>
                  <a:lnTo>
                    <a:pt x="0" y="0"/>
                  </a:lnTo>
                </a:path>
              </a:pathLst>
            </a:cu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900"/>
                <a:buFont typeface="Arial"/>
                <a:buNone/>
              </a:pPr>
              <a:r>
                <a:t/>
              </a:r>
              <a:endParaRPr b="0" i="0" sz="2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0" name="Google Shape;720;g2f82a693b3a_0_1429"/>
            <p:cNvSpPr/>
            <p:nvPr/>
          </p:nvSpPr>
          <p:spPr>
            <a:xfrm>
              <a:off x="965488" y="996639"/>
              <a:ext cx="21590" cy="0"/>
            </a:xfrm>
            <a:custGeom>
              <a:rect b="b" l="l" r="r" t="t"/>
              <a:pathLst>
                <a:path extrusionOk="0" h="120000" w="21590">
                  <a:moveTo>
                    <a:pt x="21017" y="0"/>
                  </a:moveTo>
                  <a:lnTo>
                    <a:pt x="0" y="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900"/>
                <a:buFont typeface="Arial"/>
                <a:buNone/>
              </a:pPr>
              <a:r>
                <a:t/>
              </a:r>
              <a:endParaRPr b="0" i="0" sz="2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1" name="Google Shape;721;g2f82a693b3a_0_1429"/>
            <p:cNvSpPr/>
            <p:nvPr/>
          </p:nvSpPr>
          <p:spPr>
            <a:xfrm>
              <a:off x="965488" y="996639"/>
              <a:ext cx="21590" cy="0"/>
            </a:xfrm>
            <a:custGeom>
              <a:rect b="b" l="l" r="r" t="t"/>
              <a:pathLst>
                <a:path extrusionOk="0" h="120000" w="21590">
                  <a:moveTo>
                    <a:pt x="21017" y="0"/>
                  </a:moveTo>
                  <a:lnTo>
                    <a:pt x="0" y="0"/>
                  </a:lnTo>
                </a:path>
              </a:pathLst>
            </a:cu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900"/>
                <a:buFont typeface="Arial"/>
                <a:buNone/>
              </a:pPr>
              <a:r>
                <a:t/>
              </a:r>
              <a:endParaRPr b="0" i="0" sz="2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2" name="Google Shape;722;g2f82a693b3a_0_1429"/>
            <p:cNvSpPr/>
            <p:nvPr/>
          </p:nvSpPr>
          <p:spPr>
            <a:xfrm>
              <a:off x="965488" y="1077346"/>
              <a:ext cx="21590" cy="0"/>
            </a:xfrm>
            <a:custGeom>
              <a:rect b="b" l="l" r="r" t="t"/>
              <a:pathLst>
                <a:path extrusionOk="0" h="120000" w="21590">
                  <a:moveTo>
                    <a:pt x="21017" y="0"/>
                  </a:moveTo>
                  <a:lnTo>
                    <a:pt x="0" y="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900"/>
                <a:buFont typeface="Arial"/>
                <a:buNone/>
              </a:pPr>
              <a:r>
                <a:t/>
              </a:r>
              <a:endParaRPr b="0" i="0" sz="2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3" name="Google Shape;723;g2f82a693b3a_0_1429"/>
            <p:cNvSpPr/>
            <p:nvPr/>
          </p:nvSpPr>
          <p:spPr>
            <a:xfrm>
              <a:off x="965488" y="1077346"/>
              <a:ext cx="21590" cy="0"/>
            </a:xfrm>
            <a:custGeom>
              <a:rect b="b" l="l" r="r" t="t"/>
              <a:pathLst>
                <a:path extrusionOk="0" h="120000" w="21590">
                  <a:moveTo>
                    <a:pt x="21017" y="0"/>
                  </a:moveTo>
                  <a:lnTo>
                    <a:pt x="0" y="0"/>
                  </a:lnTo>
                </a:path>
              </a:pathLst>
            </a:cu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900"/>
                <a:buFont typeface="Arial"/>
                <a:buNone/>
              </a:pPr>
              <a:r>
                <a:t/>
              </a:r>
              <a:endParaRPr b="0" i="0" sz="2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4" name="Google Shape;724;g2f82a693b3a_0_1429"/>
            <p:cNvSpPr/>
            <p:nvPr/>
          </p:nvSpPr>
          <p:spPr>
            <a:xfrm>
              <a:off x="965488" y="1158059"/>
              <a:ext cx="21590" cy="0"/>
            </a:xfrm>
            <a:custGeom>
              <a:rect b="b" l="l" r="r" t="t"/>
              <a:pathLst>
                <a:path extrusionOk="0" h="120000" w="21590">
                  <a:moveTo>
                    <a:pt x="21017" y="0"/>
                  </a:moveTo>
                  <a:lnTo>
                    <a:pt x="0" y="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900"/>
                <a:buFont typeface="Arial"/>
                <a:buNone/>
              </a:pPr>
              <a:r>
                <a:t/>
              </a:r>
              <a:endParaRPr b="0" i="0" sz="2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5" name="Google Shape;725;g2f82a693b3a_0_1429"/>
            <p:cNvSpPr/>
            <p:nvPr/>
          </p:nvSpPr>
          <p:spPr>
            <a:xfrm>
              <a:off x="965488" y="1158059"/>
              <a:ext cx="21590" cy="0"/>
            </a:xfrm>
            <a:custGeom>
              <a:rect b="b" l="l" r="r" t="t"/>
              <a:pathLst>
                <a:path extrusionOk="0" h="120000" w="21590">
                  <a:moveTo>
                    <a:pt x="21017" y="0"/>
                  </a:moveTo>
                  <a:lnTo>
                    <a:pt x="0" y="0"/>
                  </a:lnTo>
                </a:path>
              </a:pathLst>
            </a:cu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900"/>
                <a:buFont typeface="Arial"/>
                <a:buNone/>
              </a:pPr>
              <a:r>
                <a:t/>
              </a:r>
              <a:endParaRPr b="0" i="0" sz="2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6" name="Google Shape;726;g2f82a693b3a_0_1429"/>
            <p:cNvSpPr/>
            <p:nvPr/>
          </p:nvSpPr>
          <p:spPr>
            <a:xfrm>
              <a:off x="965488" y="1238767"/>
              <a:ext cx="21590" cy="0"/>
            </a:xfrm>
            <a:custGeom>
              <a:rect b="b" l="l" r="r" t="t"/>
              <a:pathLst>
                <a:path extrusionOk="0" h="120000" w="21590">
                  <a:moveTo>
                    <a:pt x="21017" y="0"/>
                  </a:moveTo>
                  <a:lnTo>
                    <a:pt x="0" y="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900"/>
                <a:buFont typeface="Arial"/>
                <a:buNone/>
              </a:pPr>
              <a:r>
                <a:t/>
              </a:r>
              <a:endParaRPr b="0" i="0" sz="2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7" name="Google Shape;727;g2f82a693b3a_0_1429"/>
            <p:cNvSpPr/>
            <p:nvPr/>
          </p:nvSpPr>
          <p:spPr>
            <a:xfrm>
              <a:off x="965488" y="1238767"/>
              <a:ext cx="21590" cy="0"/>
            </a:xfrm>
            <a:custGeom>
              <a:rect b="b" l="l" r="r" t="t"/>
              <a:pathLst>
                <a:path extrusionOk="0" h="120000" w="21590">
                  <a:moveTo>
                    <a:pt x="21017" y="0"/>
                  </a:moveTo>
                  <a:lnTo>
                    <a:pt x="0" y="0"/>
                  </a:lnTo>
                </a:path>
              </a:pathLst>
            </a:cu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900"/>
                <a:buFont typeface="Arial"/>
                <a:buNone/>
              </a:pPr>
              <a:r>
                <a:t/>
              </a:r>
              <a:endParaRPr b="0" i="0" sz="2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8" name="Google Shape;728;g2f82a693b3a_0_1429"/>
            <p:cNvSpPr/>
            <p:nvPr/>
          </p:nvSpPr>
          <p:spPr>
            <a:xfrm>
              <a:off x="965488" y="1319474"/>
              <a:ext cx="21590" cy="0"/>
            </a:xfrm>
            <a:custGeom>
              <a:rect b="b" l="l" r="r" t="t"/>
              <a:pathLst>
                <a:path extrusionOk="0" h="120000" w="21590">
                  <a:moveTo>
                    <a:pt x="21017" y="0"/>
                  </a:moveTo>
                  <a:lnTo>
                    <a:pt x="0" y="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900"/>
                <a:buFont typeface="Arial"/>
                <a:buNone/>
              </a:pPr>
              <a:r>
                <a:t/>
              </a:r>
              <a:endParaRPr b="0" i="0" sz="2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9" name="Google Shape;729;g2f82a693b3a_0_1429"/>
            <p:cNvSpPr/>
            <p:nvPr/>
          </p:nvSpPr>
          <p:spPr>
            <a:xfrm>
              <a:off x="965488" y="1319474"/>
              <a:ext cx="21590" cy="0"/>
            </a:xfrm>
            <a:custGeom>
              <a:rect b="b" l="l" r="r" t="t"/>
              <a:pathLst>
                <a:path extrusionOk="0" h="120000" w="21590">
                  <a:moveTo>
                    <a:pt x="21017" y="0"/>
                  </a:moveTo>
                  <a:lnTo>
                    <a:pt x="0" y="0"/>
                  </a:lnTo>
                </a:path>
              </a:pathLst>
            </a:cu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900"/>
                <a:buFont typeface="Arial"/>
                <a:buNone/>
              </a:pPr>
              <a:r>
                <a:t/>
              </a:r>
              <a:endParaRPr b="0" i="0" sz="2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0" name="Google Shape;730;g2f82a693b3a_0_1429"/>
            <p:cNvSpPr/>
            <p:nvPr/>
          </p:nvSpPr>
          <p:spPr>
            <a:xfrm>
              <a:off x="965488" y="1400181"/>
              <a:ext cx="21590" cy="0"/>
            </a:xfrm>
            <a:custGeom>
              <a:rect b="b" l="l" r="r" t="t"/>
              <a:pathLst>
                <a:path extrusionOk="0" h="120000" w="21590">
                  <a:moveTo>
                    <a:pt x="21017" y="0"/>
                  </a:moveTo>
                  <a:lnTo>
                    <a:pt x="0" y="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900"/>
                <a:buFont typeface="Arial"/>
                <a:buNone/>
              </a:pPr>
              <a:r>
                <a:t/>
              </a:r>
              <a:endParaRPr b="0" i="0" sz="2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1" name="Google Shape;731;g2f82a693b3a_0_1429"/>
            <p:cNvSpPr/>
            <p:nvPr/>
          </p:nvSpPr>
          <p:spPr>
            <a:xfrm>
              <a:off x="965488" y="1400181"/>
              <a:ext cx="21590" cy="0"/>
            </a:xfrm>
            <a:custGeom>
              <a:rect b="b" l="l" r="r" t="t"/>
              <a:pathLst>
                <a:path extrusionOk="0" h="120000" w="21590">
                  <a:moveTo>
                    <a:pt x="21017" y="0"/>
                  </a:moveTo>
                  <a:lnTo>
                    <a:pt x="0" y="0"/>
                  </a:lnTo>
                </a:path>
              </a:pathLst>
            </a:cu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900"/>
                <a:buFont typeface="Arial"/>
                <a:buNone/>
              </a:pPr>
              <a:r>
                <a:t/>
              </a:r>
              <a:endParaRPr b="0" i="0" sz="2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2" name="Google Shape;732;g2f82a693b3a_0_1429"/>
            <p:cNvSpPr/>
            <p:nvPr/>
          </p:nvSpPr>
          <p:spPr>
            <a:xfrm>
              <a:off x="965488" y="1480883"/>
              <a:ext cx="21590" cy="0"/>
            </a:xfrm>
            <a:custGeom>
              <a:rect b="b" l="l" r="r" t="t"/>
              <a:pathLst>
                <a:path extrusionOk="0" h="120000" w="21590">
                  <a:moveTo>
                    <a:pt x="21017" y="0"/>
                  </a:moveTo>
                  <a:lnTo>
                    <a:pt x="0" y="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900"/>
                <a:buFont typeface="Arial"/>
                <a:buNone/>
              </a:pPr>
              <a:r>
                <a:t/>
              </a:r>
              <a:endParaRPr b="0" i="0" sz="2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3" name="Google Shape;733;g2f82a693b3a_0_1429"/>
            <p:cNvSpPr/>
            <p:nvPr/>
          </p:nvSpPr>
          <p:spPr>
            <a:xfrm>
              <a:off x="965488" y="1480883"/>
              <a:ext cx="21590" cy="0"/>
            </a:xfrm>
            <a:custGeom>
              <a:rect b="b" l="l" r="r" t="t"/>
              <a:pathLst>
                <a:path extrusionOk="0" h="120000" w="21590">
                  <a:moveTo>
                    <a:pt x="21017" y="0"/>
                  </a:moveTo>
                  <a:lnTo>
                    <a:pt x="0" y="0"/>
                  </a:lnTo>
                </a:path>
              </a:pathLst>
            </a:cu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900"/>
                <a:buFont typeface="Arial"/>
                <a:buNone/>
              </a:pPr>
              <a:r>
                <a:t/>
              </a:r>
              <a:endParaRPr b="0" i="0" sz="2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4" name="Google Shape;734;g2f82a693b3a_0_1429"/>
            <p:cNvSpPr/>
            <p:nvPr/>
          </p:nvSpPr>
          <p:spPr>
            <a:xfrm>
              <a:off x="965488" y="1561590"/>
              <a:ext cx="21590" cy="0"/>
            </a:xfrm>
            <a:custGeom>
              <a:rect b="b" l="l" r="r" t="t"/>
              <a:pathLst>
                <a:path extrusionOk="0" h="120000" w="21590">
                  <a:moveTo>
                    <a:pt x="21017" y="0"/>
                  </a:moveTo>
                  <a:lnTo>
                    <a:pt x="0" y="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900"/>
                <a:buFont typeface="Arial"/>
                <a:buNone/>
              </a:pPr>
              <a:r>
                <a:t/>
              </a:r>
              <a:endParaRPr b="0" i="0" sz="2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5" name="Google Shape;735;g2f82a693b3a_0_1429"/>
            <p:cNvSpPr/>
            <p:nvPr/>
          </p:nvSpPr>
          <p:spPr>
            <a:xfrm>
              <a:off x="965488" y="1561590"/>
              <a:ext cx="21590" cy="0"/>
            </a:xfrm>
            <a:custGeom>
              <a:rect b="b" l="l" r="r" t="t"/>
              <a:pathLst>
                <a:path extrusionOk="0" h="120000" w="21590">
                  <a:moveTo>
                    <a:pt x="21017" y="0"/>
                  </a:moveTo>
                  <a:lnTo>
                    <a:pt x="0" y="0"/>
                  </a:lnTo>
                </a:path>
              </a:pathLst>
            </a:cu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900"/>
                <a:buFont typeface="Arial"/>
                <a:buNone/>
              </a:pPr>
              <a:r>
                <a:t/>
              </a:r>
              <a:endParaRPr b="0" i="0" sz="2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6" name="Google Shape;736;g2f82a693b3a_0_1429"/>
            <p:cNvSpPr/>
            <p:nvPr/>
          </p:nvSpPr>
          <p:spPr>
            <a:xfrm>
              <a:off x="965488" y="1642297"/>
              <a:ext cx="21590" cy="0"/>
            </a:xfrm>
            <a:custGeom>
              <a:rect b="b" l="l" r="r" t="t"/>
              <a:pathLst>
                <a:path extrusionOk="0" h="120000" w="21590">
                  <a:moveTo>
                    <a:pt x="21017" y="0"/>
                  </a:moveTo>
                  <a:lnTo>
                    <a:pt x="0" y="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900"/>
                <a:buFont typeface="Arial"/>
                <a:buNone/>
              </a:pPr>
              <a:r>
                <a:t/>
              </a:r>
              <a:endParaRPr b="0" i="0" sz="2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7" name="Google Shape;737;g2f82a693b3a_0_1429"/>
            <p:cNvSpPr/>
            <p:nvPr/>
          </p:nvSpPr>
          <p:spPr>
            <a:xfrm>
              <a:off x="965488" y="1642297"/>
              <a:ext cx="21590" cy="0"/>
            </a:xfrm>
            <a:custGeom>
              <a:rect b="b" l="l" r="r" t="t"/>
              <a:pathLst>
                <a:path extrusionOk="0" h="120000" w="21590">
                  <a:moveTo>
                    <a:pt x="21017" y="0"/>
                  </a:moveTo>
                  <a:lnTo>
                    <a:pt x="0" y="0"/>
                  </a:lnTo>
                </a:path>
              </a:pathLst>
            </a:cu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900"/>
                <a:buFont typeface="Arial"/>
                <a:buNone/>
              </a:pPr>
              <a:r>
                <a:t/>
              </a:r>
              <a:endParaRPr b="0" i="0" sz="2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8" name="Google Shape;738;g2f82a693b3a_0_1429"/>
            <p:cNvSpPr/>
            <p:nvPr/>
          </p:nvSpPr>
          <p:spPr>
            <a:xfrm>
              <a:off x="965488" y="1723010"/>
              <a:ext cx="21590" cy="0"/>
            </a:xfrm>
            <a:custGeom>
              <a:rect b="b" l="l" r="r" t="t"/>
              <a:pathLst>
                <a:path extrusionOk="0" h="120000" w="21590">
                  <a:moveTo>
                    <a:pt x="21017" y="0"/>
                  </a:moveTo>
                  <a:lnTo>
                    <a:pt x="0" y="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900"/>
                <a:buFont typeface="Arial"/>
                <a:buNone/>
              </a:pPr>
              <a:r>
                <a:t/>
              </a:r>
              <a:endParaRPr b="0" i="0" sz="2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9" name="Google Shape;739;g2f82a693b3a_0_1429"/>
            <p:cNvSpPr/>
            <p:nvPr/>
          </p:nvSpPr>
          <p:spPr>
            <a:xfrm>
              <a:off x="965488" y="1723010"/>
              <a:ext cx="21590" cy="0"/>
            </a:xfrm>
            <a:custGeom>
              <a:rect b="b" l="l" r="r" t="t"/>
              <a:pathLst>
                <a:path extrusionOk="0" h="120000" w="21590">
                  <a:moveTo>
                    <a:pt x="21017" y="0"/>
                  </a:moveTo>
                  <a:lnTo>
                    <a:pt x="0" y="0"/>
                  </a:lnTo>
                </a:path>
              </a:pathLst>
            </a:cu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900"/>
                <a:buFont typeface="Arial"/>
                <a:buNone/>
              </a:pPr>
              <a:r>
                <a:t/>
              </a:r>
              <a:endParaRPr b="0" i="0" sz="2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0" name="Google Shape;740;g2f82a693b3a_0_1429"/>
            <p:cNvSpPr/>
            <p:nvPr/>
          </p:nvSpPr>
          <p:spPr>
            <a:xfrm>
              <a:off x="965488" y="1803718"/>
              <a:ext cx="21590" cy="0"/>
            </a:xfrm>
            <a:custGeom>
              <a:rect b="b" l="l" r="r" t="t"/>
              <a:pathLst>
                <a:path extrusionOk="0" h="120000" w="21590">
                  <a:moveTo>
                    <a:pt x="21017" y="0"/>
                  </a:moveTo>
                  <a:lnTo>
                    <a:pt x="0" y="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900"/>
                <a:buFont typeface="Arial"/>
                <a:buNone/>
              </a:pPr>
              <a:r>
                <a:t/>
              </a:r>
              <a:endParaRPr b="0" i="0" sz="2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1" name="Google Shape;741;g2f82a693b3a_0_1429"/>
            <p:cNvSpPr/>
            <p:nvPr/>
          </p:nvSpPr>
          <p:spPr>
            <a:xfrm>
              <a:off x="965488" y="1803718"/>
              <a:ext cx="21590" cy="0"/>
            </a:xfrm>
            <a:custGeom>
              <a:rect b="b" l="l" r="r" t="t"/>
              <a:pathLst>
                <a:path extrusionOk="0" h="120000" w="21590">
                  <a:moveTo>
                    <a:pt x="21017" y="0"/>
                  </a:moveTo>
                  <a:lnTo>
                    <a:pt x="0" y="0"/>
                  </a:lnTo>
                </a:path>
              </a:pathLst>
            </a:cu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900"/>
                <a:buFont typeface="Arial"/>
                <a:buNone/>
              </a:pPr>
              <a:r>
                <a:t/>
              </a:r>
              <a:endParaRPr b="0" i="0" sz="2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2" name="Google Shape;742;g2f82a693b3a_0_1429"/>
            <p:cNvSpPr/>
            <p:nvPr/>
          </p:nvSpPr>
          <p:spPr>
            <a:xfrm>
              <a:off x="965488" y="1884425"/>
              <a:ext cx="21590" cy="0"/>
            </a:xfrm>
            <a:custGeom>
              <a:rect b="b" l="l" r="r" t="t"/>
              <a:pathLst>
                <a:path extrusionOk="0" h="120000" w="21590">
                  <a:moveTo>
                    <a:pt x="21017" y="0"/>
                  </a:moveTo>
                  <a:lnTo>
                    <a:pt x="0" y="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900"/>
                <a:buFont typeface="Arial"/>
                <a:buNone/>
              </a:pPr>
              <a:r>
                <a:t/>
              </a:r>
              <a:endParaRPr b="0" i="0" sz="2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3" name="Google Shape;743;g2f82a693b3a_0_1429"/>
            <p:cNvSpPr/>
            <p:nvPr/>
          </p:nvSpPr>
          <p:spPr>
            <a:xfrm>
              <a:off x="965488" y="1884425"/>
              <a:ext cx="21590" cy="0"/>
            </a:xfrm>
            <a:custGeom>
              <a:rect b="b" l="l" r="r" t="t"/>
              <a:pathLst>
                <a:path extrusionOk="0" h="120000" w="21590">
                  <a:moveTo>
                    <a:pt x="21017" y="0"/>
                  </a:moveTo>
                  <a:lnTo>
                    <a:pt x="0" y="0"/>
                  </a:lnTo>
                </a:path>
              </a:pathLst>
            </a:cu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900"/>
                <a:buFont typeface="Arial"/>
                <a:buNone/>
              </a:pPr>
              <a:r>
                <a:t/>
              </a:r>
              <a:endParaRPr b="0" i="0" sz="2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4" name="Google Shape;744;g2f82a693b3a_0_1429"/>
            <p:cNvSpPr/>
            <p:nvPr/>
          </p:nvSpPr>
          <p:spPr>
            <a:xfrm>
              <a:off x="965488" y="1965132"/>
              <a:ext cx="21590" cy="0"/>
            </a:xfrm>
            <a:custGeom>
              <a:rect b="b" l="l" r="r" t="t"/>
              <a:pathLst>
                <a:path extrusionOk="0" h="120000" w="21590">
                  <a:moveTo>
                    <a:pt x="21017" y="0"/>
                  </a:moveTo>
                  <a:lnTo>
                    <a:pt x="0" y="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900"/>
                <a:buFont typeface="Arial"/>
                <a:buNone/>
              </a:pPr>
              <a:r>
                <a:t/>
              </a:r>
              <a:endParaRPr b="0" i="0" sz="2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5" name="Google Shape;745;g2f82a693b3a_0_1429"/>
            <p:cNvSpPr/>
            <p:nvPr/>
          </p:nvSpPr>
          <p:spPr>
            <a:xfrm>
              <a:off x="965488" y="1965132"/>
              <a:ext cx="21590" cy="0"/>
            </a:xfrm>
            <a:custGeom>
              <a:rect b="b" l="l" r="r" t="t"/>
              <a:pathLst>
                <a:path extrusionOk="0" h="120000" w="21590">
                  <a:moveTo>
                    <a:pt x="21017" y="0"/>
                  </a:moveTo>
                  <a:lnTo>
                    <a:pt x="0" y="0"/>
                  </a:lnTo>
                </a:path>
              </a:pathLst>
            </a:cu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900"/>
                <a:buFont typeface="Arial"/>
                <a:buNone/>
              </a:pPr>
              <a:r>
                <a:t/>
              </a:r>
              <a:endParaRPr b="0" i="0" sz="2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6" name="Google Shape;746;g2f82a693b3a_0_1429"/>
            <p:cNvSpPr/>
            <p:nvPr/>
          </p:nvSpPr>
          <p:spPr>
            <a:xfrm>
              <a:off x="965488" y="2045840"/>
              <a:ext cx="21590" cy="0"/>
            </a:xfrm>
            <a:custGeom>
              <a:rect b="b" l="l" r="r" t="t"/>
              <a:pathLst>
                <a:path extrusionOk="0" h="120000" w="21590">
                  <a:moveTo>
                    <a:pt x="21017" y="0"/>
                  </a:moveTo>
                  <a:lnTo>
                    <a:pt x="0" y="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900"/>
                <a:buFont typeface="Arial"/>
                <a:buNone/>
              </a:pPr>
              <a:r>
                <a:t/>
              </a:r>
              <a:endParaRPr b="0" i="0" sz="2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7" name="Google Shape;747;g2f82a693b3a_0_1429"/>
            <p:cNvSpPr/>
            <p:nvPr/>
          </p:nvSpPr>
          <p:spPr>
            <a:xfrm>
              <a:off x="965488" y="2045840"/>
              <a:ext cx="21590" cy="0"/>
            </a:xfrm>
            <a:custGeom>
              <a:rect b="b" l="l" r="r" t="t"/>
              <a:pathLst>
                <a:path extrusionOk="0" h="120000" w="21590">
                  <a:moveTo>
                    <a:pt x="21017" y="0"/>
                  </a:moveTo>
                  <a:lnTo>
                    <a:pt x="0" y="0"/>
                  </a:lnTo>
                </a:path>
              </a:pathLst>
            </a:cu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900"/>
                <a:buFont typeface="Arial"/>
                <a:buNone/>
              </a:pPr>
              <a:r>
                <a:t/>
              </a:r>
              <a:endParaRPr b="0" i="0" sz="2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8" name="Google Shape;748;g2f82a693b3a_0_1429"/>
            <p:cNvSpPr/>
            <p:nvPr/>
          </p:nvSpPr>
          <p:spPr>
            <a:xfrm>
              <a:off x="965488" y="2126541"/>
              <a:ext cx="21590" cy="0"/>
            </a:xfrm>
            <a:custGeom>
              <a:rect b="b" l="l" r="r" t="t"/>
              <a:pathLst>
                <a:path extrusionOk="0" h="120000" w="21590">
                  <a:moveTo>
                    <a:pt x="21017" y="0"/>
                  </a:moveTo>
                  <a:lnTo>
                    <a:pt x="0" y="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900"/>
                <a:buFont typeface="Arial"/>
                <a:buNone/>
              </a:pPr>
              <a:r>
                <a:t/>
              </a:r>
              <a:endParaRPr b="0" i="0" sz="2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9" name="Google Shape;749;g2f82a693b3a_0_1429"/>
            <p:cNvSpPr/>
            <p:nvPr/>
          </p:nvSpPr>
          <p:spPr>
            <a:xfrm>
              <a:off x="965488" y="2126541"/>
              <a:ext cx="21590" cy="0"/>
            </a:xfrm>
            <a:custGeom>
              <a:rect b="b" l="l" r="r" t="t"/>
              <a:pathLst>
                <a:path extrusionOk="0" h="120000" w="21590">
                  <a:moveTo>
                    <a:pt x="21017" y="0"/>
                  </a:moveTo>
                  <a:lnTo>
                    <a:pt x="0" y="0"/>
                  </a:lnTo>
                </a:path>
              </a:pathLst>
            </a:cu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900"/>
                <a:buFont typeface="Arial"/>
                <a:buNone/>
              </a:pPr>
              <a:r>
                <a:t/>
              </a:r>
              <a:endParaRPr b="0" i="0" sz="2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0" name="Google Shape;750;g2f82a693b3a_0_1429"/>
            <p:cNvSpPr/>
            <p:nvPr/>
          </p:nvSpPr>
          <p:spPr>
            <a:xfrm>
              <a:off x="965488" y="2207254"/>
              <a:ext cx="21590" cy="0"/>
            </a:xfrm>
            <a:custGeom>
              <a:rect b="b" l="l" r="r" t="t"/>
              <a:pathLst>
                <a:path extrusionOk="0" h="120000" w="21590">
                  <a:moveTo>
                    <a:pt x="21017" y="0"/>
                  </a:moveTo>
                  <a:lnTo>
                    <a:pt x="0" y="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900"/>
                <a:buFont typeface="Arial"/>
                <a:buNone/>
              </a:pPr>
              <a:r>
                <a:t/>
              </a:r>
              <a:endParaRPr b="0" i="0" sz="2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1" name="Google Shape;751;g2f82a693b3a_0_1429"/>
            <p:cNvSpPr/>
            <p:nvPr/>
          </p:nvSpPr>
          <p:spPr>
            <a:xfrm>
              <a:off x="965488" y="2207254"/>
              <a:ext cx="21590" cy="0"/>
            </a:xfrm>
            <a:custGeom>
              <a:rect b="b" l="l" r="r" t="t"/>
              <a:pathLst>
                <a:path extrusionOk="0" h="120000" w="21590">
                  <a:moveTo>
                    <a:pt x="21017" y="0"/>
                  </a:moveTo>
                  <a:lnTo>
                    <a:pt x="0" y="0"/>
                  </a:lnTo>
                </a:path>
              </a:pathLst>
            </a:cu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900"/>
                <a:buFont typeface="Arial"/>
                <a:buNone/>
              </a:pPr>
              <a:r>
                <a:t/>
              </a:r>
              <a:endParaRPr b="0" i="0" sz="2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2" name="Google Shape;752;g2f82a693b3a_0_1429"/>
            <p:cNvSpPr/>
            <p:nvPr/>
          </p:nvSpPr>
          <p:spPr>
            <a:xfrm>
              <a:off x="965488" y="2287961"/>
              <a:ext cx="21590" cy="0"/>
            </a:xfrm>
            <a:custGeom>
              <a:rect b="b" l="l" r="r" t="t"/>
              <a:pathLst>
                <a:path extrusionOk="0" h="120000" w="21590">
                  <a:moveTo>
                    <a:pt x="21017" y="0"/>
                  </a:moveTo>
                  <a:lnTo>
                    <a:pt x="0" y="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900"/>
                <a:buFont typeface="Arial"/>
                <a:buNone/>
              </a:pPr>
              <a:r>
                <a:t/>
              </a:r>
              <a:endParaRPr b="0" i="0" sz="2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3" name="Google Shape;753;g2f82a693b3a_0_1429"/>
            <p:cNvSpPr/>
            <p:nvPr/>
          </p:nvSpPr>
          <p:spPr>
            <a:xfrm>
              <a:off x="965488" y="2287961"/>
              <a:ext cx="21590" cy="0"/>
            </a:xfrm>
            <a:custGeom>
              <a:rect b="b" l="l" r="r" t="t"/>
              <a:pathLst>
                <a:path extrusionOk="0" h="120000" w="21590">
                  <a:moveTo>
                    <a:pt x="21017" y="0"/>
                  </a:moveTo>
                  <a:lnTo>
                    <a:pt x="0" y="0"/>
                  </a:lnTo>
                </a:path>
              </a:pathLst>
            </a:cu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900"/>
                <a:buFont typeface="Arial"/>
                <a:buNone/>
              </a:pPr>
              <a:r>
                <a:t/>
              </a:r>
              <a:endParaRPr b="0" i="0" sz="2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4" name="Google Shape;754;g2f82a693b3a_0_1429"/>
            <p:cNvSpPr/>
            <p:nvPr/>
          </p:nvSpPr>
          <p:spPr>
            <a:xfrm>
              <a:off x="965488" y="2368669"/>
              <a:ext cx="21590" cy="0"/>
            </a:xfrm>
            <a:custGeom>
              <a:rect b="b" l="l" r="r" t="t"/>
              <a:pathLst>
                <a:path extrusionOk="0" h="120000" w="21590">
                  <a:moveTo>
                    <a:pt x="21017" y="0"/>
                  </a:moveTo>
                  <a:lnTo>
                    <a:pt x="0" y="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900"/>
                <a:buFont typeface="Arial"/>
                <a:buNone/>
              </a:pPr>
              <a:r>
                <a:t/>
              </a:r>
              <a:endParaRPr b="0" i="0" sz="2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5" name="Google Shape;755;g2f82a693b3a_0_1429"/>
            <p:cNvSpPr/>
            <p:nvPr/>
          </p:nvSpPr>
          <p:spPr>
            <a:xfrm>
              <a:off x="965488" y="2368669"/>
              <a:ext cx="21590" cy="0"/>
            </a:xfrm>
            <a:custGeom>
              <a:rect b="b" l="l" r="r" t="t"/>
              <a:pathLst>
                <a:path extrusionOk="0" h="120000" w="21590">
                  <a:moveTo>
                    <a:pt x="21017" y="0"/>
                  </a:moveTo>
                  <a:lnTo>
                    <a:pt x="0" y="0"/>
                  </a:lnTo>
                </a:path>
              </a:pathLst>
            </a:cu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900"/>
                <a:buFont typeface="Arial"/>
                <a:buNone/>
              </a:pPr>
              <a:r>
                <a:t/>
              </a:r>
              <a:endParaRPr b="0" i="0" sz="2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6" name="Google Shape;756;g2f82a693b3a_0_1429"/>
            <p:cNvSpPr/>
            <p:nvPr/>
          </p:nvSpPr>
          <p:spPr>
            <a:xfrm>
              <a:off x="965488" y="2449376"/>
              <a:ext cx="21590" cy="0"/>
            </a:xfrm>
            <a:custGeom>
              <a:rect b="b" l="l" r="r" t="t"/>
              <a:pathLst>
                <a:path extrusionOk="0" h="120000" w="21590">
                  <a:moveTo>
                    <a:pt x="21017" y="0"/>
                  </a:moveTo>
                  <a:lnTo>
                    <a:pt x="0" y="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900"/>
                <a:buFont typeface="Arial"/>
                <a:buNone/>
              </a:pPr>
              <a:r>
                <a:t/>
              </a:r>
              <a:endParaRPr b="0" i="0" sz="2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7" name="Google Shape;757;g2f82a693b3a_0_1429"/>
            <p:cNvSpPr/>
            <p:nvPr/>
          </p:nvSpPr>
          <p:spPr>
            <a:xfrm>
              <a:off x="965488" y="2449376"/>
              <a:ext cx="21590" cy="0"/>
            </a:xfrm>
            <a:custGeom>
              <a:rect b="b" l="l" r="r" t="t"/>
              <a:pathLst>
                <a:path extrusionOk="0" h="120000" w="21590">
                  <a:moveTo>
                    <a:pt x="21017" y="0"/>
                  </a:moveTo>
                  <a:lnTo>
                    <a:pt x="0" y="0"/>
                  </a:lnTo>
                </a:path>
              </a:pathLst>
            </a:cu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900"/>
                <a:buFont typeface="Arial"/>
                <a:buNone/>
              </a:pPr>
              <a:r>
                <a:t/>
              </a:r>
              <a:endParaRPr b="0" i="0" sz="2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8" name="Google Shape;758;g2f82a693b3a_0_1429"/>
            <p:cNvSpPr/>
            <p:nvPr/>
          </p:nvSpPr>
          <p:spPr>
            <a:xfrm>
              <a:off x="965488" y="2530083"/>
              <a:ext cx="21590" cy="0"/>
            </a:xfrm>
            <a:custGeom>
              <a:rect b="b" l="l" r="r" t="t"/>
              <a:pathLst>
                <a:path extrusionOk="0" h="120000" w="21590">
                  <a:moveTo>
                    <a:pt x="21017" y="0"/>
                  </a:moveTo>
                  <a:lnTo>
                    <a:pt x="0" y="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900"/>
                <a:buFont typeface="Arial"/>
                <a:buNone/>
              </a:pPr>
              <a:r>
                <a:t/>
              </a:r>
              <a:endParaRPr b="0" i="0" sz="2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9" name="Google Shape;759;g2f82a693b3a_0_1429"/>
            <p:cNvSpPr/>
            <p:nvPr/>
          </p:nvSpPr>
          <p:spPr>
            <a:xfrm>
              <a:off x="965488" y="2530083"/>
              <a:ext cx="21590" cy="0"/>
            </a:xfrm>
            <a:custGeom>
              <a:rect b="b" l="l" r="r" t="t"/>
              <a:pathLst>
                <a:path extrusionOk="0" h="120000" w="21590">
                  <a:moveTo>
                    <a:pt x="21017" y="0"/>
                  </a:moveTo>
                  <a:lnTo>
                    <a:pt x="0" y="0"/>
                  </a:lnTo>
                </a:path>
              </a:pathLst>
            </a:cu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900"/>
                <a:buFont typeface="Arial"/>
                <a:buNone/>
              </a:pPr>
              <a:r>
                <a:t/>
              </a:r>
              <a:endParaRPr b="0" i="0" sz="2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0" name="Google Shape;760;g2f82a693b3a_0_1429"/>
            <p:cNvSpPr/>
            <p:nvPr/>
          </p:nvSpPr>
          <p:spPr>
            <a:xfrm>
              <a:off x="965488" y="2610788"/>
              <a:ext cx="21590" cy="0"/>
            </a:xfrm>
            <a:custGeom>
              <a:rect b="b" l="l" r="r" t="t"/>
              <a:pathLst>
                <a:path extrusionOk="0" h="120000" w="21590">
                  <a:moveTo>
                    <a:pt x="21017" y="0"/>
                  </a:moveTo>
                  <a:lnTo>
                    <a:pt x="0" y="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900"/>
                <a:buFont typeface="Arial"/>
                <a:buNone/>
              </a:pPr>
              <a:r>
                <a:t/>
              </a:r>
              <a:endParaRPr b="0" i="0" sz="2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1" name="Google Shape;761;g2f82a693b3a_0_1429"/>
            <p:cNvSpPr/>
            <p:nvPr/>
          </p:nvSpPr>
          <p:spPr>
            <a:xfrm>
              <a:off x="965488" y="2610788"/>
              <a:ext cx="21590" cy="0"/>
            </a:xfrm>
            <a:custGeom>
              <a:rect b="b" l="l" r="r" t="t"/>
              <a:pathLst>
                <a:path extrusionOk="0" h="120000" w="21590">
                  <a:moveTo>
                    <a:pt x="21017" y="0"/>
                  </a:moveTo>
                  <a:lnTo>
                    <a:pt x="0" y="0"/>
                  </a:lnTo>
                </a:path>
              </a:pathLst>
            </a:cu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900"/>
                <a:buFont typeface="Arial"/>
                <a:buNone/>
              </a:pPr>
              <a:r>
                <a:t/>
              </a:r>
              <a:endParaRPr b="0" i="0" sz="2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2" name="Google Shape;762;g2f82a693b3a_0_1429"/>
            <p:cNvSpPr/>
            <p:nvPr/>
          </p:nvSpPr>
          <p:spPr>
            <a:xfrm>
              <a:off x="965488" y="2691501"/>
              <a:ext cx="21590" cy="0"/>
            </a:xfrm>
            <a:custGeom>
              <a:rect b="b" l="l" r="r" t="t"/>
              <a:pathLst>
                <a:path extrusionOk="0" h="120000" w="21590">
                  <a:moveTo>
                    <a:pt x="21017" y="0"/>
                  </a:moveTo>
                  <a:lnTo>
                    <a:pt x="0" y="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900"/>
                <a:buFont typeface="Arial"/>
                <a:buNone/>
              </a:pPr>
              <a:r>
                <a:t/>
              </a:r>
              <a:endParaRPr b="0" i="0" sz="2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3" name="Google Shape;763;g2f82a693b3a_0_1429"/>
            <p:cNvSpPr/>
            <p:nvPr/>
          </p:nvSpPr>
          <p:spPr>
            <a:xfrm>
              <a:off x="965488" y="2691501"/>
              <a:ext cx="21590" cy="0"/>
            </a:xfrm>
            <a:custGeom>
              <a:rect b="b" l="l" r="r" t="t"/>
              <a:pathLst>
                <a:path extrusionOk="0" h="120000" w="21590">
                  <a:moveTo>
                    <a:pt x="21017" y="0"/>
                  </a:moveTo>
                  <a:lnTo>
                    <a:pt x="0" y="0"/>
                  </a:lnTo>
                </a:path>
              </a:pathLst>
            </a:cu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900"/>
                <a:buFont typeface="Arial"/>
                <a:buNone/>
              </a:pPr>
              <a:r>
                <a:t/>
              </a:r>
              <a:endParaRPr b="0" i="0" sz="2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4" name="Google Shape;764;g2f82a693b3a_0_1429"/>
            <p:cNvSpPr/>
            <p:nvPr/>
          </p:nvSpPr>
          <p:spPr>
            <a:xfrm>
              <a:off x="986506" y="714166"/>
              <a:ext cx="2018030" cy="2018030"/>
            </a:xfrm>
            <a:custGeom>
              <a:rect b="b" l="l" r="r" t="t"/>
              <a:pathLst>
                <a:path extrusionOk="0" h="2018030" w="2018030">
                  <a:moveTo>
                    <a:pt x="0" y="2017687"/>
                  </a:moveTo>
                  <a:lnTo>
                    <a:pt x="0" y="0"/>
                  </a:lnTo>
                </a:path>
                <a:path extrusionOk="0" h="2018030" w="2018030">
                  <a:moveTo>
                    <a:pt x="2017676" y="2017687"/>
                  </a:moveTo>
                  <a:lnTo>
                    <a:pt x="2017676" y="0"/>
                  </a:lnTo>
                </a:path>
                <a:path extrusionOk="0" h="2018030" w="2018030">
                  <a:moveTo>
                    <a:pt x="0" y="2017687"/>
                  </a:moveTo>
                  <a:lnTo>
                    <a:pt x="2017676" y="2017687"/>
                  </a:lnTo>
                </a:path>
                <a:path extrusionOk="0" h="2018030" w="2018030">
                  <a:moveTo>
                    <a:pt x="0" y="0"/>
                  </a:moveTo>
                  <a:lnTo>
                    <a:pt x="2017676" y="0"/>
                  </a:lnTo>
                </a:path>
              </a:pathLst>
            </a:cu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900"/>
                <a:buFont typeface="Arial"/>
                <a:buNone/>
              </a:pPr>
              <a:r>
                <a:t/>
              </a:r>
              <a:endParaRPr b="0" i="0" sz="2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765" name="Google Shape;765;g2f82a693b3a_0_1429"/>
          <p:cNvSpPr txBox="1"/>
          <p:nvPr/>
        </p:nvSpPr>
        <p:spPr>
          <a:xfrm rot="-5400000">
            <a:off x="2821120" y="3091869"/>
            <a:ext cx="594900" cy="3170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7025">
            <a:spAutoFit/>
          </a:bodyPr>
          <a:lstStyle/>
          <a:p>
            <a:pPr indent="-165100" lvl="0" marL="508000" marR="25400" rtl="0" algn="l">
              <a:lnSpc>
                <a:spcPct val="1324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b="0" i="0" lang="en-US" sz="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there  is</a:t>
            </a:r>
            <a:endParaRPr b="0" i="0" sz="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114300" rtl="0" algn="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b="0" i="0" lang="en-US" sz="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considerable</a:t>
            </a:r>
            <a:endParaRPr b="0" i="0" sz="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2700" lvl="0" marL="292100" marR="63500" rtl="0" algn="r">
              <a:lnSpc>
                <a:spcPct val="160000"/>
              </a:lnSpc>
              <a:spcBef>
                <a:spcPts val="10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b="0" i="0" lang="en-US" sz="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energy  saving</a:t>
            </a:r>
            <a:endParaRPr b="0" i="0" sz="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63500" rtl="0" algn="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b="0" i="0" lang="en-US" sz="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potential</a:t>
            </a:r>
            <a:endParaRPr b="0" i="0" sz="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190500" lvl="0" marL="304800" marR="25400" rtl="0" algn="l">
              <a:lnSpc>
                <a:spcPct val="1324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b="0" i="0" lang="en-US" sz="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  public</a:t>
            </a:r>
            <a:endParaRPr b="0" i="0" sz="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88900" rtl="0" algn="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b="0" i="0" lang="en-US" sz="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buildings</a:t>
            </a:r>
            <a:endParaRPr b="0" i="0" sz="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12700" rtl="0" algn="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b="0" i="0" lang="en-US" sz="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</a:t>
            </a:r>
            <a:endParaRPr b="0" i="0" sz="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241300" lvl="0" marL="215900" marR="25400" rtl="0" algn="l">
              <a:lnSpc>
                <a:spcPct val="1324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b="0" i="0" lang="en-US" sz="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for  example</a:t>
            </a:r>
            <a:endParaRPr b="0" i="0" sz="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546100" marR="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b="0" i="0" lang="en-US" sz="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</a:t>
            </a:r>
            <a:endParaRPr b="0" i="0" sz="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127000" lvl="0" marL="190500" marR="50800" rtl="0" algn="r">
              <a:lnSpc>
                <a:spcPct val="1324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b="0" i="0" lang="en-US" sz="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which  would  facilitate</a:t>
            </a:r>
            <a:endParaRPr b="0" i="0" sz="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279400" lvl="0" marL="152400" marR="25400" rtl="0" algn="l">
              <a:lnSpc>
                <a:spcPct val="1324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b="0" i="0" lang="en-US" sz="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the  transition</a:t>
            </a:r>
            <a:endParaRPr b="0" i="0" sz="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228600" marR="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b="0" i="0" lang="en-US" sz="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towards</a:t>
            </a:r>
            <a:endParaRPr b="0" i="0" sz="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203200" lvl="0" marL="317500" marR="12700" rtl="0" algn="l">
              <a:lnSpc>
                <a:spcPct val="1324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b="0" i="0" lang="en-US" sz="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  stable</a:t>
            </a:r>
            <a:endParaRPr b="0" i="0" sz="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546100" marR="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b="0" i="0" lang="en-US" sz="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</a:t>
            </a:r>
            <a:endParaRPr b="0" i="0" sz="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127000" lvl="0" marL="190500" marR="63500" rtl="0" algn="r">
              <a:lnSpc>
                <a:spcPct val="160000"/>
              </a:lnSpc>
              <a:spcBef>
                <a:spcPts val="10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b="0" i="0" lang="en-US" sz="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green  economy</a:t>
            </a:r>
            <a:endParaRPr b="0" i="0" sz="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12700" rtl="0" algn="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b="0" i="0" lang="en-US" sz="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b="0" i="0" sz="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66" name="Google Shape;766;g2f82a693b3a_0_1429"/>
          <p:cNvSpPr txBox="1"/>
          <p:nvPr/>
        </p:nvSpPr>
        <p:spPr>
          <a:xfrm>
            <a:off x="920866" y="1097563"/>
            <a:ext cx="595200" cy="3182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9100">
            <a:spAutoFit/>
          </a:bodyPr>
          <a:lstStyle/>
          <a:p>
            <a:pPr indent="-165100" lvl="0" marL="508000" marR="25400" rtl="0" algn="l">
              <a:lnSpc>
                <a:spcPct val="1324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b="0" i="0" lang="en-US" sz="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there  is</a:t>
            </a:r>
            <a:endParaRPr b="0" i="0" sz="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114300" rtl="0" algn="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b="0" i="0" lang="en-US" sz="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considerable</a:t>
            </a:r>
            <a:endParaRPr b="0" i="0" sz="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2700" lvl="0" marL="292100" marR="63500" rtl="0" algn="r">
              <a:lnSpc>
                <a:spcPct val="160000"/>
              </a:lnSpc>
              <a:spcBef>
                <a:spcPts val="10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b="0" i="0" lang="en-US" sz="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energy  saving</a:t>
            </a:r>
            <a:endParaRPr b="0" i="0" sz="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63500" rtl="0" algn="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b="0" i="0" lang="en-US" sz="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potential</a:t>
            </a:r>
            <a:endParaRPr b="0" i="0" sz="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190500" lvl="0" marL="304800" marR="25400" rtl="0" algn="l">
              <a:lnSpc>
                <a:spcPct val="1324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b="0" i="0" lang="en-US" sz="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  public</a:t>
            </a:r>
            <a:endParaRPr b="0" i="0" sz="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88900" rtl="0" algn="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b="0" i="0" lang="en-US" sz="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buildings</a:t>
            </a:r>
            <a:endParaRPr b="0" i="0" sz="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12700" rtl="0" algn="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b="0" i="0" lang="en-US" sz="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</a:t>
            </a:r>
            <a:endParaRPr b="0" i="0" sz="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241300" lvl="0" marL="215900" marR="25400" rtl="0" algn="l">
              <a:lnSpc>
                <a:spcPct val="1324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b="0" i="0" lang="en-US" sz="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for  example</a:t>
            </a:r>
            <a:endParaRPr b="0" i="0" sz="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546100" marR="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b="0" i="0" lang="en-US" sz="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</a:t>
            </a:r>
            <a:endParaRPr b="0" i="0" sz="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127000" lvl="0" marL="190500" marR="50800" rtl="0" algn="r">
              <a:lnSpc>
                <a:spcPct val="1324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b="0" i="0" lang="en-US" sz="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which  would  facilitate</a:t>
            </a:r>
            <a:endParaRPr b="0" i="0" sz="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279400" lvl="0" marL="152400" marR="25400" rtl="0" algn="l">
              <a:lnSpc>
                <a:spcPct val="1324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b="0" i="0" lang="en-US" sz="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the  transition</a:t>
            </a:r>
            <a:endParaRPr b="0" i="0" sz="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228600" marR="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b="0" i="0" lang="en-US" sz="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towards</a:t>
            </a:r>
            <a:endParaRPr b="0" i="0" sz="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203200" lvl="0" marL="317500" marR="12700" rtl="0" algn="l">
              <a:lnSpc>
                <a:spcPct val="1324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b="0" i="0" lang="en-US" sz="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  stable</a:t>
            </a:r>
            <a:endParaRPr b="0" i="0" sz="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546100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b="0" i="0" lang="en-US" sz="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</a:t>
            </a:r>
            <a:endParaRPr b="0" i="0" sz="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127000" lvl="0" marL="190500" marR="63500" rtl="0" algn="r">
              <a:lnSpc>
                <a:spcPct val="160000"/>
              </a:lnSpc>
              <a:spcBef>
                <a:spcPts val="10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b="0" i="0" lang="en-US" sz="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green  economy</a:t>
            </a:r>
            <a:endParaRPr b="0" i="0" sz="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12700" rtl="0" algn="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b="0" i="0" lang="en-US" sz="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b="0" i="0" sz="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67" name="Google Shape;767;g2f82a693b3a_0_1429"/>
          <p:cNvSpPr txBox="1"/>
          <p:nvPr/>
        </p:nvSpPr>
        <p:spPr>
          <a:xfrm>
            <a:off x="280850" y="611678"/>
            <a:ext cx="8202300" cy="54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8125">
            <a:sp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0" i="0" lang="en-US" sz="1700" u="none" cap="none" strike="noStrike">
                <a:solidFill>
                  <a:srgbClr val="000000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Self-attention in a particular heads of a language model aligns with dependency relations</a:t>
            </a:r>
            <a:endParaRPr b="0" i="0" sz="800" u="none" cap="none" strike="noStrike">
              <a:solidFill>
                <a:srgbClr val="000000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768" name="Google Shape;768;g2f82a693b3a_0_1429"/>
          <p:cNvSpPr txBox="1"/>
          <p:nvPr/>
        </p:nvSpPr>
        <p:spPr>
          <a:xfrm>
            <a:off x="1963005" y="1376014"/>
            <a:ext cx="99600" cy="116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24150">
            <a:sp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b="0" i="0" lang="en-US" sz="6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X</a:t>
            </a:r>
            <a:endParaRPr b="0" i="0" sz="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69" name="Google Shape;769;g2f82a693b3a_0_1429"/>
          <p:cNvSpPr txBox="1"/>
          <p:nvPr/>
        </p:nvSpPr>
        <p:spPr>
          <a:xfrm>
            <a:off x="2218994" y="1631877"/>
            <a:ext cx="99600" cy="116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24150">
            <a:sp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b="0" i="0" lang="en-US" sz="6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X</a:t>
            </a:r>
            <a:endParaRPr b="0" i="0" sz="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70" name="Google Shape;770;g2f82a693b3a_0_1429"/>
          <p:cNvSpPr txBox="1"/>
          <p:nvPr/>
        </p:nvSpPr>
        <p:spPr>
          <a:xfrm>
            <a:off x="2602976" y="2015672"/>
            <a:ext cx="99600" cy="116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24150">
            <a:sp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b="0" i="0" lang="en-US" sz="6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X</a:t>
            </a:r>
            <a:endParaRPr b="0" i="0" sz="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71" name="Google Shape;771;g2f82a693b3a_0_1429"/>
          <p:cNvSpPr txBox="1"/>
          <p:nvPr/>
        </p:nvSpPr>
        <p:spPr>
          <a:xfrm>
            <a:off x="4522885" y="3678779"/>
            <a:ext cx="99600" cy="116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24150">
            <a:sp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b="0" i="0" lang="en-US" sz="6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X</a:t>
            </a:r>
            <a:endParaRPr b="0" i="0" sz="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72" name="Google Shape;772;g2f82a693b3a_0_1429"/>
          <p:cNvSpPr txBox="1"/>
          <p:nvPr/>
        </p:nvSpPr>
        <p:spPr>
          <a:xfrm>
            <a:off x="4522885" y="3934641"/>
            <a:ext cx="99600" cy="116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24150">
            <a:sp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b="0" i="0" lang="en-US" sz="6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X</a:t>
            </a:r>
            <a:endParaRPr b="0" i="0" sz="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773" name="Google Shape;773;g2f82a693b3a_0_1429"/>
          <p:cNvGrpSpPr/>
          <p:nvPr/>
        </p:nvGrpSpPr>
        <p:grpSpPr>
          <a:xfrm>
            <a:off x="4960811" y="1132025"/>
            <a:ext cx="3233723" cy="3232458"/>
            <a:chOff x="3128073" y="714166"/>
            <a:chExt cx="2039046" cy="2039277"/>
          </a:xfrm>
        </p:grpSpPr>
        <p:sp>
          <p:nvSpPr>
            <p:cNvPr id="774" name="Google Shape;774;g2f82a693b3a_0_1429"/>
            <p:cNvSpPr/>
            <p:nvPr/>
          </p:nvSpPr>
          <p:spPr>
            <a:xfrm>
              <a:off x="3149090" y="714166"/>
              <a:ext cx="2017800" cy="2017800"/>
            </a:xfrm>
            <a:prstGeom prst="rect">
              <a:avLst/>
            </a:prstGeom>
            <a:blipFill rotWithShape="1">
              <a:blip r:embed="rId4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900"/>
                <a:buFont typeface="Arial"/>
                <a:buNone/>
              </a:pPr>
              <a:r>
                <a:t/>
              </a:r>
              <a:endParaRPr b="0" i="0" sz="2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5" name="Google Shape;775;g2f82a693b3a_0_1429"/>
            <p:cNvSpPr/>
            <p:nvPr/>
          </p:nvSpPr>
          <p:spPr>
            <a:xfrm>
              <a:off x="3189447" y="2731854"/>
              <a:ext cx="0" cy="21589"/>
            </a:xfrm>
            <a:custGeom>
              <a:rect b="b" l="l" r="r" t="t"/>
              <a:pathLst>
                <a:path extrusionOk="0" h="21589" w="120000">
                  <a:moveTo>
                    <a:pt x="0" y="0"/>
                  </a:moveTo>
                  <a:lnTo>
                    <a:pt x="0" y="21017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900"/>
                <a:buFont typeface="Arial"/>
                <a:buNone/>
              </a:pPr>
              <a:r>
                <a:t/>
              </a:r>
              <a:endParaRPr b="0" i="0" sz="2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6" name="Google Shape;776;g2f82a693b3a_0_1429"/>
            <p:cNvSpPr/>
            <p:nvPr/>
          </p:nvSpPr>
          <p:spPr>
            <a:xfrm>
              <a:off x="3189447" y="2731854"/>
              <a:ext cx="0" cy="21589"/>
            </a:xfrm>
            <a:custGeom>
              <a:rect b="b" l="l" r="r" t="t"/>
              <a:pathLst>
                <a:path extrusionOk="0" h="21589" w="120000">
                  <a:moveTo>
                    <a:pt x="0" y="0"/>
                  </a:moveTo>
                  <a:lnTo>
                    <a:pt x="0" y="21017"/>
                  </a:lnTo>
                </a:path>
              </a:pathLst>
            </a:cu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900"/>
                <a:buFont typeface="Arial"/>
                <a:buNone/>
              </a:pPr>
              <a:r>
                <a:t/>
              </a:r>
              <a:endParaRPr b="0" i="0" sz="2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7" name="Google Shape;777;g2f82a693b3a_0_1429"/>
            <p:cNvSpPr/>
            <p:nvPr/>
          </p:nvSpPr>
          <p:spPr>
            <a:xfrm>
              <a:off x="3270154" y="2731854"/>
              <a:ext cx="0" cy="21589"/>
            </a:xfrm>
            <a:custGeom>
              <a:rect b="b" l="l" r="r" t="t"/>
              <a:pathLst>
                <a:path extrusionOk="0" h="21589" w="120000">
                  <a:moveTo>
                    <a:pt x="0" y="0"/>
                  </a:moveTo>
                  <a:lnTo>
                    <a:pt x="0" y="21017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900"/>
                <a:buFont typeface="Arial"/>
                <a:buNone/>
              </a:pPr>
              <a:r>
                <a:t/>
              </a:r>
              <a:endParaRPr b="0" i="0" sz="2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8" name="Google Shape;778;g2f82a693b3a_0_1429"/>
            <p:cNvSpPr/>
            <p:nvPr/>
          </p:nvSpPr>
          <p:spPr>
            <a:xfrm>
              <a:off x="3270154" y="2731854"/>
              <a:ext cx="0" cy="21589"/>
            </a:xfrm>
            <a:custGeom>
              <a:rect b="b" l="l" r="r" t="t"/>
              <a:pathLst>
                <a:path extrusionOk="0" h="21589" w="120000">
                  <a:moveTo>
                    <a:pt x="0" y="0"/>
                  </a:moveTo>
                  <a:lnTo>
                    <a:pt x="0" y="21017"/>
                  </a:lnTo>
                </a:path>
              </a:pathLst>
            </a:cu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900"/>
                <a:buFont typeface="Arial"/>
                <a:buNone/>
              </a:pPr>
              <a:r>
                <a:t/>
              </a:r>
              <a:endParaRPr b="0" i="0" sz="2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9" name="Google Shape;779;g2f82a693b3a_0_1429"/>
            <p:cNvSpPr/>
            <p:nvPr/>
          </p:nvSpPr>
          <p:spPr>
            <a:xfrm>
              <a:off x="3350856" y="2731854"/>
              <a:ext cx="0" cy="21589"/>
            </a:xfrm>
            <a:custGeom>
              <a:rect b="b" l="l" r="r" t="t"/>
              <a:pathLst>
                <a:path extrusionOk="0" h="21589" w="120000">
                  <a:moveTo>
                    <a:pt x="0" y="0"/>
                  </a:moveTo>
                  <a:lnTo>
                    <a:pt x="0" y="21017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900"/>
                <a:buFont typeface="Arial"/>
                <a:buNone/>
              </a:pPr>
              <a:r>
                <a:t/>
              </a:r>
              <a:endParaRPr b="0" i="0" sz="2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0" name="Google Shape;780;g2f82a693b3a_0_1429"/>
            <p:cNvSpPr/>
            <p:nvPr/>
          </p:nvSpPr>
          <p:spPr>
            <a:xfrm>
              <a:off x="3350856" y="2731854"/>
              <a:ext cx="0" cy="21589"/>
            </a:xfrm>
            <a:custGeom>
              <a:rect b="b" l="l" r="r" t="t"/>
              <a:pathLst>
                <a:path extrusionOk="0" h="21589" w="120000">
                  <a:moveTo>
                    <a:pt x="0" y="0"/>
                  </a:moveTo>
                  <a:lnTo>
                    <a:pt x="0" y="21017"/>
                  </a:lnTo>
                </a:path>
              </a:pathLst>
            </a:cu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900"/>
                <a:buFont typeface="Arial"/>
                <a:buNone/>
              </a:pPr>
              <a:r>
                <a:t/>
              </a:r>
              <a:endParaRPr b="0" i="0" sz="2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1" name="Google Shape;781;g2f82a693b3a_0_1429"/>
            <p:cNvSpPr/>
            <p:nvPr/>
          </p:nvSpPr>
          <p:spPr>
            <a:xfrm>
              <a:off x="3431569" y="2731854"/>
              <a:ext cx="0" cy="21589"/>
            </a:xfrm>
            <a:custGeom>
              <a:rect b="b" l="l" r="r" t="t"/>
              <a:pathLst>
                <a:path extrusionOk="0" h="21589" w="120000">
                  <a:moveTo>
                    <a:pt x="0" y="0"/>
                  </a:moveTo>
                  <a:lnTo>
                    <a:pt x="0" y="21017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900"/>
                <a:buFont typeface="Arial"/>
                <a:buNone/>
              </a:pPr>
              <a:r>
                <a:t/>
              </a:r>
              <a:endParaRPr b="0" i="0" sz="2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2" name="Google Shape;782;g2f82a693b3a_0_1429"/>
            <p:cNvSpPr/>
            <p:nvPr/>
          </p:nvSpPr>
          <p:spPr>
            <a:xfrm>
              <a:off x="3431569" y="2731854"/>
              <a:ext cx="0" cy="21589"/>
            </a:xfrm>
            <a:custGeom>
              <a:rect b="b" l="l" r="r" t="t"/>
              <a:pathLst>
                <a:path extrusionOk="0" h="21589" w="120000">
                  <a:moveTo>
                    <a:pt x="0" y="0"/>
                  </a:moveTo>
                  <a:lnTo>
                    <a:pt x="0" y="21017"/>
                  </a:lnTo>
                </a:path>
              </a:pathLst>
            </a:cu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900"/>
                <a:buFont typeface="Arial"/>
                <a:buNone/>
              </a:pPr>
              <a:r>
                <a:t/>
              </a:r>
              <a:endParaRPr b="0" i="0" sz="2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3" name="Google Shape;783;g2f82a693b3a_0_1429"/>
            <p:cNvSpPr/>
            <p:nvPr/>
          </p:nvSpPr>
          <p:spPr>
            <a:xfrm>
              <a:off x="3512276" y="2731854"/>
              <a:ext cx="0" cy="21589"/>
            </a:xfrm>
            <a:custGeom>
              <a:rect b="b" l="l" r="r" t="t"/>
              <a:pathLst>
                <a:path extrusionOk="0" h="21589" w="120000">
                  <a:moveTo>
                    <a:pt x="0" y="0"/>
                  </a:moveTo>
                  <a:lnTo>
                    <a:pt x="0" y="21017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900"/>
                <a:buFont typeface="Arial"/>
                <a:buNone/>
              </a:pPr>
              <a:r>
                <a:t/>
              </a:r>
              <a:endParaRPr b="0" i="0" sz="2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4" name="Google Shape;784;g2f82a693b3a_0_1429"/>
            <p:cNvSpPr/>
            <p:nvPr/>
          </p:nvSpPr>
          <p:spPr>
            <a:xfrm>
              <a:off x="3512276" y="2731854"/>
              <a:ext cx="0" cy="21589"/>
            </a:xfrm>
            <a:custGeom>
              <a:rect b="b" l="l" r="r" t="t"/>
              <a:pathLst>
                <a:path extrusionOk="0" h="21589" w="120000">
                  <a:moveTo>
                    <a:pt x="0" y="0"/>
                  </a:moveTo>
                  <a:lnTo>
                    <a:pt x="0" y="21017"/>
                  </a:lnTo>
                </a:path>
              </a:pathLst>
            </a:cu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900"/>
                <a:buFont typeface="Arial"/>
                <a:buNone/>
              </a:pPr>
              <a:r>
                <a:t/>
              </a:r>
              <a:endParaRPr b="0" i="0" sz="2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5" name="Google Shape;785;g2f82a693b3a_0_1429"/>
            <p:cNvSpPr/>
            <p:nvPr/>
          </p:nvSpPr>
          <p:spPr>
            <a:xfrm>
              <a:off x="3592983" y="2731854"/>
              <a:ext cx="0" cy="21589"/>
            </a:xfrm>
            <a:custGeom>
              <a:rect b="b" l="l" r="r" t="t"/>
              <a:pathLst>
                <a:path extrusionOk="0" h="21589" w="120000">
                  <a:moveTo>
                    <a:pt x="0" y="0"/>
                  </a:moveTo>
                  <a:lnTo>
                    <a:pt x="0" y="21017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900"/>
                <a:buFont typeface="Arial"/>
                <a:buNone/>
              </a:pPr>
              <a:r>
                <a:t/>
              </a:r>
              <a:endParaRPr b="0" i="0" sz="2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6" name="Google Shape;786;g2f82a693b3a_0_1429"/>
            <p:cNvSpPr/>
            <p:nvPr/>
          </p:nvSpPr>
          <p:spPr>
            <a:xfrm>
              <a:off x="3592983" y="2731854"/>
              <a:ext cx="0" cy="21589"/>
            </a:xfrm>
            <a:custGeom>
              <a:rect b="b" l="l" r="r" t="t"/>
              <a:pathLst>
                <a:path extrusionOk="0" h="21589" w="120000">
                  <a:moveTo>
                    <a:pt x="0" y="0"/>
                  </a:moveTo>
                  <a:lnTo>
                    <a:pt x="0" y="21017"/>
                  </a:lnTo>
                </a:path>
              </a:pathLst>
            </a:cu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900"/>
                <a:buFont typeface="Arial"/>
                <a:buNone/>
              </a:pPr>
              <a:r>
                <a:t/>
              </a:r>
              <a:endParaRPr b="0" i="0" sz="2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7" name="Google Shape;787;g2f82a693b3a_0_1429"/>
            <p:cNvSpPr/>
            <p:nvPr/>
          </p:nvSpPr>
          <p:spPr>
            <a:xfrm>
              <a:off x="3673691" y="2731854"/>
              <a:ext cx="0" cy="21589"/>
            </a:xfrm>
            <a:custGeom>
              <a:rect b="b" l="l" r="r" t="t"/>
              <a:pathLst>
                <a:path extrusionOk="0" h="21589" w="120000">
                  <a:moveTo>
                    <a:pt x="0" y="0"/>
                  </a:moveTo>
                  <a:lnTo>
                    <a:pt x="0" y="21017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900"/>
                <a:buFont typeface="Arial"/>
                <a:buNone/>
              </a:pPr>
              <a:r>
                <a:t/>
              </a:r>
              <a:endParaRPr b="0" i="0" sz="2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8" name="Google Shape;788;g2f82a693b3a_0_1429"/>
            <p:cNvSpPr/>
            <p:nvPr/>
          </p:nvSpPr>
          <p:spPr>
            <a:xfrm>
              <a:off x="3673691" y="2731854"/>
              <a:ext cx="0" cy="21589"/>
            </a:xfrm>
            <a:custGeom>
              <a:rect b="b" l="l" r="r" t="t"/>
              <a:pathLst>
                <a:path extrusionOk="0" h="21589" w="120000">
                  <a:moveTo>
                    <a:pt x="0" y="0"/>
                  </a:moveTo>
                  <a:lnTo>
                    <a:pt x="0" y="21017"/>
                  </a:lnTo>
                </a:path>
              </a:pathLst>
            </a:cu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900"/>
                <a:buFont typeface="Arial"/>
                <a:buNone/>
              </a:pPr>
              <a:r>
                <a:t/>
              </a:r>
              <a:endParaRPr b="0" i="0" sz="2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9" name="Google Shape;789;g2f82a693b3a_0_1429"/>
            <p:cNvSpPr/>
            <p:nvPr/>
          </p:nvSpPr>
          <p:spPr>
            <a:xfrm>
              <a:off x="3754398" y="2731854"/>
              <a:ext cx="0" cy="21589"/>
            </a:xfrm>
            <a:custGeom>
              <a:rect b="b" l="l" r="r" t="t"/>
              <a:pathLst>
                <a:path extrusionOk="0" h="21589" w="120000">
                  <a:moveTo>
                    <a:pt x="0" y="0"/>
                  </a:moveTo>
                  <a:lnTo>
                    <a:pt x="0" y="21017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900"/>
                <a:buFont typeface="Arial"/>
                <a:buNone/>
              </a:pPr>
              <a:r>
                <a:t/>
              </a:r>
              <a:endParaRPr b="0" i="0" sz="2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0" name="Google Shape;790;g2f82a693b3a_0_1429"/>
            <p:cNvSpPr/>
            <p:nvPr/>
          </p:nvSpPr>
          <p:spPr>
            <a:xfrm>
              <a:off x="3754398" y="2731854"/>
              <a:ext cx="0" cy="21589"/>
            </a:xfrm>
            <a:custGeom>
              <a:rect b="b" l="l" r="r" t="t"/>
              <a:pathLst>
                <a:path extrusionOk="0" h="21589" w="120000">
                  <a:moveTo>
                    <a:pt x="0" y="0"/>
                  </a:moveTo>
                  <a:lnTo>
                    <a:pt x="0" y="21017"/>
                  </a:lnTo>
                </a:path>
              </a:pathLst>
            </a:cu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900"/>
                <a:buFont typeface="Arial"/>
                <a:buNone/>
              </a:pPr>
              <a:r>
                <a:t/>
              </a:r>
              <a:endParaRPr b="0" i="0" sz="2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1" name="Google Shape;791;g2f82a693b3a_0_1429"/>
            <p:cNvSpPr/>
            <p:nvPr/>
          </p:nvSpPr>
          <p:spPr>
            <a:xfrm>
              <a:off x="3835105" y="2731854"/>
              <a:ext cx="0" cy="21589"/>
            </a:xfrm>
            <a:custGeom>
              <a:rect b="b" l="l" r="r" t="t"/>
              <a:pathLst>
                <a:path extrusionOk="0" h="21589" w="120000">
                  <a:moveTo>
                    <a:pt x="0" y="0"/>
                  </a:moveTo>
                  <a:lnTo>
                    <a:pt x="0" y="21017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900"/>
                <a:buFont typeface="Arial"/>
                <a:buNone/>
              </a:pPr>
              <a:r>
                <a:t/>
              </a:r>
              <a:endParaRPr b="0" i="0" sz="2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2" name="Google Shape;792;g2f82a693b3a_0_1429"/>
            <p:cNvSpPr/>
            <p:nvPr/>
          </p:nvSpPr>
          <p:spPr>
            <a:xfrm>
              <a:off x="3835105" y="2731854"/>
              <a:ext cx="0" cy="21589"/>
            </a:xfrm>
            <a:custGeom>
              <a:rect b="b" l="l" r="r" t="t"/>
              <a:pathLst>
                <a:path extrusionOk="0" h="21589" w="120000">
                  <a:moveTo>
                    <a:pt x="0" y="0"/>
                  </a:moveTo>
                  <a:lnTo>
                    <a:pt x="0" y="21017"/>
                  </a:lnTo>
                </a:path>
              </a:pathLst>
            </a:cu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900"/>
                <a:buFont typeface="Arial"/>
                <a:buNone/>
              </a:pPr>
              <a:r>
                <a:t/>
              </a:r>
              <a:endParaRPr b="0" i="0" sz="2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3" name="Google Shape;793;g2f82a693b3a_0_1429"/>
            <p:cNvSpPr/>
            <p:nvPr/>
          </p:nvSpPr>
          <p:spPr>
            <a:xfrm>
              <a:off x="3915807" y="2731854"/>
              <a:ext cx="0" cy="21589"/>
            </a:xfrm>
            <a:custGeom>
              <a:rect b="b" l="l" r="r" t="t"/>
              <a:pathLst>
                <a:path extrusionOk="0" h="21589" w="120000">
                  <a:moveTo>
                    <a:pt x="0" y="0"/>
                  </a:moveTo>
                  <a:lnTo>
                    <a:pt x="0" y="21017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900"/>
                <a:buFont typeface="Arial"/>
                <a:buNone/>
              </a:pPr>
              <a:r>
                <a:t/>
              </a:r>
              <a:endParaRPr b="0" i="0" sz="2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4" name="Google Shape;794;g2f82a693b3a_0_1429"/>
            <p:cNvSpPr/>
            <p:nvPr/>
          </p:nvSpPr>
          <p:spPr>
            <a:xfrm>
              <a:off x="3915807" y="2731854"/>
              <a:ext cx="0" cy="21589"/>
            </a:xfrm>
            <a:custGeom>
              <a:rect b="b" l="l" r="r" t="t"/>
              <a:pathLst>
                <a:path extrusionOk="0" h="21589" w="120000">
                  <a:moveTo>
                    <a:pt x="0" y="0"/>
                  </a:moveTo>
                  <a:lnTo>
                    <a:pt x="0" y="21017"/>
                  </a:lnTo>
                </a:path>
              </a:pathLst>
            </a:cu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900"/>
                <a:buFont typeface="Arial"/>
                <a:buNone/>
              </a:pPr>
              <a:r>
                <a:t/>
              </a:r>
              <a:endParaRPr b="0" i="0" sz="2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5" name="Google Shape;795;g2f82a693b3a_0_1429"/>
            <p:cNvSpPr/>
            <p:nvPr/>
          </p:nvSpPr>
          <p:spPr>
            <a:xfrm>
              <a:off x="3996520" y="2731854"/>
              <a:ext cx="0" cy="21589"/>
            </a:xfrm>
            <a:custGeom>
              <a:rect b="b" l="l" r="r" t="t"/>
              <a:pathLst>
                <a:path extrusionOk="0" h="21589" w="120000">
                  <a:moveTo>
                    <a:pt x="0" y="0"/>
                  </a:moveTo>
                  <a:lnTo>
                    <a:pt x="0" y="21017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900"/>
                <a:buFont typeface="Arial"/>
                <a:buNone/>
              </a:pPr>
              <a:r>
                <a:t/>
              </a:r>
              <a:endParaRPr b="0" i="0" sz="2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6" name="Google Shape;796;g2f82a693b3a_0_1429"/>
            <p:cNvSpPr/>
            <p:nvPr/>
          </p:nvSpPr>
          <p:spPr>
            <a:xfrm>
              <a:off x="3996520" y="2731854"/>
              <a:ext cx="0" cy="21589"/>
            </a:xfrm>
            <a:custGeom>
              <a:rect b="b" l="l" r="r" t="t"/>
              <a:pathLst>
                <a:path extrusionOk="0" h="21589" w="120000">
                  <a:moveTo>
                    <a:pt x="0" y="0"/>
                  </a:moveTo>
                  <a:lnTo>
                    <a:pt x="0" y="21017"/>
                  </a:lnTo>
                </a:path>
              </a:pathLst>
            </a:cu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900"/>
                <a:buFont typeface="Arial"/>
                <a:buNone/>
              </a:pPr>
              <a:r>
                <a:t/>
              </a:r>
              <a:endParaRPr b="0" i="0" sz="2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7" name="Google Shape;797;g2f82a693b3a_0_1429"/>
            <p:cNvSpPr/>
            <p:nvPr/>
          </p:nvSpPr>
          <p:spPr>
            <a:xfrm>
              <a:off x="4077227" y="2731854"/>
              <a:ext cx="0" cy="21589"/>
            </a:xfrm>
            <a:custGeom>
              <a:rect b="b" l="l" r="r" t="t"/>
              <a:pathLst>
                <a:path extrusionOk="0" h="21589" w="120000">
                  <a:moveTo>
                    <a:pt x="0" y="0"/>
                  </a:moveTo>
                  <a:lnTo>
                    <a:pt x="0" y="21017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900"/>
                <a:buFont typeface="Arial"/>
                <a:buNone/>
              </a:pPr>
              <a:r>
                <a:t/>
              </a:r>
              <a:endParaRPr b="0" i="0" sz="2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8" name="Google Shape;798;g2f82a693b3a_0_1429"/>
            <p:cNvSpPr/>
            <p:nvPr/>
          </p:nvSpPr>
          <p:spPr>
            <a:xfrm>
              <a:off x="4077227" y="2731854"/>
              <a:ext cx="0" cy="21589"/>
            </a:xfrm>
            <a:custGeom>
              <a:rect b="b" l="l" r="r" t="t"/>
              <a:pathLst>
                <a:path extrusionOk="0" h="21589" w="120000">
                  <a:moveTo>
                    <a:pt x="0" y="0"/>
                  </a:moveTo>
                  <a:lnTo>
                    <a:pt x="0" y="21017"/>
                  </a:lnTo>
                </a:path>
              </a:pathLst>
            </a:cu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900"/>
                <a:buFont typeface="Arial"/>
                <a:buNone/>
              </a:pPr>
              <a:r>
                <a:t/>
              </a:r>
              <a:endParaRPr b="0" i="0" sz="2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9" name="Google Shape;799;g2f82a693b3a_0_1429"/>
            <p:cNvSpPr/>
            <p:nvPr/>
          </p:nvSpPr>
          <p:spPr>
            <a:xfrm>
              <a:off x="4157934" y="2731854"/>
              <a:ext cx="0" cy="21589"/>
            </a:xfrm>
            <a:custGeom>
              <a:rect b="b" l="l" r="r" t="t"/>
              <a:pathLst>
                <a:path extrusionOk="0" h="21589" w="120000">
                  <a:moveTo>
                    <a:pt x="0" y="0"/>
                  </a:moveTo>
                  <a:lnTo>
                    <a:pt x="0" y="21017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900"/>
                <a:buFont typeface="Arial"/>
                <a:buNone/>
              </a:pPr>
              <a:r>
                <a:t/>
              </a:r>
              <a:endParaRPr b="0" i="0" sz="2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0" name="Google Shape;800;g2f82a693b3a_0_1429"/>
            <p:cNvSpPr/>
            <p:nvPr/>
          </p:nvSpPr>
          <p:spPr>
            <a:xfrm>
              <a:off x="4157934" y="2731854"/>
              <a:ext cx="0" cy="21589"/>
            </a:xfrm>
            <a:custGeom>
              <a:rect b="b" l="l" r="r" t="t"/>
              <a:pathLst>
                <a:path extrusionOk="0" h="21589" w="120000">
                  <a:moveTo>
                    <a:pt x="0" y="0"/>
                  </a:moveTo>
                  <a:lnTo>
                    <a:pt x="0" y="21017"/>
                  </a:lnTo>
                </a:path>
              </a:pathLst>
            </a:cu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900"/>
                <a:buFont typeface="Arial"/>
                <a:buNone/>
              </a:pPr>
              <a:r>
                <a:t/>
              </a:r>
              <a:endParaRPr b="0" i="0" sz="2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1" name="Google Shape;801;g2f82a693b3a_0_1429"/>
            <p:cNvSpPr/>
            <p:nvPr/>
          </p:nvSpPr>
          <p:spPr>
            <a:xfrm>
              <a:off x="4238642" y="2731854"/>
              <a:ext cx="0" cy="21589"/>
            </a:xfrm>
            <a:custGeom>
              <a:rect b="b" l="l" r="r" t="t"/>
              <a:pathLst>
                <a:path extrusionOk="0" h="21589" w="120000">
                  <a:moveTo>
                    <a:pt x="0" y="0"/>
                  </a:moveTo>
                  <a:lnTo>
                    <a:pt x="0" y="21017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900"/>
                <a:buFont typeface="Arial"/>
                <a:buNone/>
              </a:pPr>
              <a:r>
                <a:t/>
              </a:r>
              <a:endParaRPr b="0" i="0" sz="2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2" name="Google Shape;802;g2f82a693b3a_0_1429"/>
            <p:cNvSpPr/>
            <p:nvPr/>
          </p:nvSpPr>
          <p:spPr>
            <a:xfrm>
              <a:off x="4238642" y="2731854"/>
              <a:ext cx="0" cy="21589"/>
            </a:xfrm>
            <a:custGeom>
              <a:rect b="b" l="l" r="r" t="t"/>
              <a:pathLst>
                <a:path extrusionOk="0" h="21589" w="120000">
                  <a:moveTo>
                    <a:pt x="0" y="0"/>
                  </a:moveTo>
                  <a:lnTo>
                    <a:pt x="0" y="21017"/>
                  </a:lnTo>
                </a:path>
              </a:pathLst>
            </a:cu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900"/>
                <a:buFont typeface="Arial"/>
                <a:buNone/>
              </a:pPr>
              <a:r>
                <a:t/>
              </a:r>
              <a:endParaRPr b="0" i="0" sz="2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3" name="Google Shape;803;g2f82a693b3a_0_1429"/>
            <p:cNvSpPr/>
            <p:nvPr/>
          </p:nvSpPr>
          <p:spPr>
            <a:xfrm>
              <a:off x="4319349" y="2731854"/>
              <a:ext cx="0" cy="21589"/>
            </a:xfrm>
            <a:custGeom>
              <a:rect b="b" l="l" r="r" t="t"/>
              <a:pathLst>
                <a:path extrusionOk="0" h="21589" w="120000">
                  <a:moveTo>
                    <a:pt x="0" y="0"/>
                  </a:moveTo>
                  <a:lnTo>
                    <a:pt x="0" y="21017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900"/>
                <a:buFont typeface="Arial"/>
                <a:buNone/>
              </a:pPr>
              <a:r>
                <a:t/>
              </a:r>
              <a:endParaRPr b="0" i="0" sz="2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4" name="Google Shape;804;g2f82a693b3a_0_1429"/>
            <p:cNvSpPr/>
            <p:nvPr/>
          </p:nvSpPr>
          <p:spPr>
            <a:xfrm>
              <a:off x="4319349" y="2731854"/>
              <a:ext cx="0" cy="21589"/>
            </a:xfrm>
            <a:custGeom>
              <a:rect b="b" l="l" r="r" t="t"/>
              <a:pathLst>
                <a:path extrusionOk="0" h="21589" w="120000">
                  <a:moveTo>
                    <a:pt x="0" y="0"/>
                  </a:moveTo>
                  <a:lnTo>
                    <a:pt x="0" y="21017"/>
                  </a:lnTo>
                </a:path>
              </a:pathLst>
            </a:cu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900"/>
                <a:buFont typeface="Arial"/>
                <a:buNone/>
              </a:pPr>
              <a:r>
                <a:t/>
              </a:r>
              <a:endParaRPr b="0" i="0" sz="2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5" name="Google Shape;805;g2f82a693b3a_0_1429"/>
            <p:cNvSpPr/>
            <p:nvPr/>
          </p:nvSpPr>
          <p:spPr>
            <a:xfrm>
              <a:off x="4400056" y="2731854"/>
              <a:ext cx="0" cy="21589"/>
            </a:xfrm>
            <a:custGeom>
              <a:rect b="b" l="l" r="r" t="t"/>
              <a:pathLst>
                <a:path extrusionOk="0" h="21589" w="120000">
                  <a:moveTo>
                    <a:pt x="0" y="0"/>
                  </a:moveTo>
                  <a:lnTo>
                    <a:pt x="0" y="21017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900"/>
                <a:buFont typeface="Arial"/>
                <a:buNone/>
              </a:pPr>
              <a:r>
                <a:t/>
              </a:r>
              <a:endParaRPr b="0" i="0" sz="2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6" name="Google Shape;806;g2f82a693b3a_0_1429"/>
            <p:cNvSpPr/>
            <p:nvPr/>
          </p:nvSpPr>
          <p:spPr>
            <a:xfrm>
              <a:off x="4400056" y="2731854"/>
              <a:ext cx="0" cy="21589"/>
            </a:xfrm>
            <a:custGeom>
              <a:rect b="b" l="l" r="r" t="t"/>
              <a:pathLst>
                <a:path extrusionOk="0" h="21589" w="120000">
                  <a:moveTo>
                    <a:pt x="0" y="0"/>
                  </a:moveTo>
                  <a:lnTo>
                    <a:pt x="0" y="21017"/>
                  </a:lnTo>
                </a:path>
              </a:pathLst>
            </a:cu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900"/>
                <a:buFont typeface="Arial"/>
                <a:buNone/>
              </a:pPr>
              <a:r>
                <a:t/>
              </a:r>
              <a:endParaRPr b="0" i="0" sz="2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7" name="Google Shape;807;g2f82a693b3a_0_1429"/>
            <p:cNvSpPr/>
            <p:nvPr/>
          </p:nvSpPr>
          <p:spPr>
            <a:xfrm>
              <a:off x="4480758" y="2731854"/>
              <a:ext cx="0" cy="21589"/>
            </a:xfrm>
            <a:custGeom>
              <a:rect b="b" l="l" r="r" t="t"/>
              <a:pathLst>
                <a:path extrusionOk="0" h="21589" w="120000">
                  <a:moveTo>
                    <a:pt x="0" y="0"/>
                  </a:moveTo>
                  <a:lnTo>
                    <a:pt x="0" y="21017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900"/>
                <a:buFont typeface="Arial"/>
                <a:buNone/>
              </a:pPr>
              <a:r>
                <a:t/>
              </a:r>
              <a:endParaRPr b="0" i="0" sz="2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8" name="Google Shape;808;g2f82a693b3a_0_1429"/>
            <p:cNvSpPr/>
            <p:nvPr/>
          </p:nvSpPr>
          <p:spPr>
            <a:xfrm>
              <a:off x="4480758" y="2731854"/>
              <a:ext cx="0" cy="21589"/>
            </a:xfrm>
            <a:custGeom>
              <a:rect b="b" l="l" r="r" t="t"/>
              <a:pathLst>
                <a:path extrusionOk="0" h="21589" w="120000">
                  <a:moveTo>
                    <a:pt x="0" y="0"/>
                  </a:moveTo>
                  <a:lnTo>
                    <a:pt x="0" y="21017"/>
                  </a:lnTo>
                </a:path>
              </a:pathLst>
            </a:cu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900"/>
                <a:buFont typeface="Arial"/>
                <a:buNone/>
              </a:pPr>
              <a:r>
                <a:t/>
              </a:r>
              <a:endParaRPr b="0" i="0" sz="2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9" name="Google Shape;809;g2f82a693b3a_0_1429"/>
            <p:cNvSpPr/>
            <p:nvPr/>
          </p:nvSpPr>
          <p:spPr>
            <a:xfrm>
              <a:off x="4561471" y="2731854"/>
              <a:ext cx="0" cy="21589"/>
            </a:xfrm>
            <a:custGeom>
              <a:rect b="b" l="l" r="r" t="t"/>
              <a:pathLst>
                <a:path extrusionOk="0" h="21589" w="120000">
                  <a:moveTo>
                    <a:pt x="0" y="0"/>
                  </a:moveTo>
                  <a:lnTo>
                    <a:pt x="0" y="21017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900"/>
                <a:buFont typeface="Arial"/>
                <a:buNone/>
              </a:pPr>
              <a:r>
                <a:t/>
              </a:r>
              <a:endParaRPr b="0" i="0" sz="2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0" name="Google Shape;810;g2f82a693b3a_0_1429"/>
            <p:cNvSpPr/>
            <p:nvPr/>
          </p:nvSpPr>
          <p:spPr>
            <a:xfrm>
              <a:off x="4561471" y="2731854"/>
              <a:ext cx="0" cy="21589"/>
            </a:xfrm>
            <a:custGeom>
              <a:rect b="b" l="l" r="r" t="t"/>
              <a:pathLst>
                <a:path extrusionOk="0" h="21589" w="120000">
                  <a:moveTo>
                    <a:pt x="0" y="0"/>
                  </a:moveTo>
                  <a:lnTo>
                    <a:pt x="0" y="21017"/>
                  </a:lnTo>
                </a:path>
              </a:pathLst>
            </a:cu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900"/>
                <a:buFont typeface="Arial"/>
                <a:buNone/>
              </a:pPr>
              <a:r>
                <a:t/>
              </a:r>
              <a:endParaRPr b="0" i="0" sz="2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1" name="Google Shape;811;g2f82a693b3a_0_1429"/>
            <p:cNvSpPr/>
            <p:nvPr/>
          </p:nvSpPr>
          <p:spPr>
            <a:xfrm>
              <a:off x="4642178" y="2731854"/>
              <a:ext cx="0" cy="21589"/>
            </a:xfrm>
            <a:custGeom>
              <a:rect b="b" l="l" r="r" t="t"/>
              <a:pathLst>
                <a:path extrusionOk="0" h="21589" w="120000">
                  <a:moveTo>
                    <a:pt x="0" y="0"/>
                  </a:moveTo>
                  <a:lnTo>
                    <a:pt x="0" y="21017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900"/>
                <a:buFont typeface="Arial"/>
                <a:buNone/>
              </a:pPr>
              <a:r>
                <a:t/>
              </a:r>
              <a:endParaRPr b="0" i="0" sz="2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2" name="Google Shape;812;g2f82a693b3a_0_1429"/>
            <p:cNvSpPr/>
            <p:nvPr/>
          </p:nvSpPr>
          <p:spPr>
            <a:xfrm>
              <a:off x="4642178" y="2731854"/>
              <a:ext cx="0" cy="21589"/>
            </a:xfrm>
            <a:custGeom>
              <a:rect b="b" l="l" r="r" t="t"/>
              <a:pathLst>
                <a:path extrusionOk="0" h="21589" w="120000">
                  <a:moveTo>
                    <a:pt x="0" y="0"/>
                  </a:moveTo>
                  <a:lnTo>
                    <a:pt x="0" y="21017"/>
                  </a:lnTo>
                </a:path>
              </a:pathLst>
            </a:cu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900"/>
                <a:buFont typeface="Arial"/>
                <a:buNone/>
              </a:pPr>
              <a:r>
                <a:t/>
              </a:r>
              <a:endParaRPr b="0" i="0" sz="2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3" name="Google Shape;813;g2f82a693b3a_0_1429"/>
            <p:cNvSpPr/>
            <p:nvPr/>
          </p:nvSpPr>
          <p:spPr>
            <a:xfrm>
              <a:off x="4722885" y="2731854"/>
              <a:ext cx="0" cy="21589"/>
            </a:xfrm>
            <a:custGeom>
              <a:rect b="b" l="l" r="r" t="t"/>
              <a:pathLst>
                <a:path extrusionOk="0" h="21589" w="120000">
                  <a:moveTo>
                    <a:pt x="0" y="0"/>
                  </a:moveTo>
                  <a:lnTo>
                    <a:pt x="0" y="21017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900"/>
                <a:buFont typeface="Arial"/>
                <a:buNone/>
              </a:pPr>
              <a:r>
                <a:t/>
              </a:r>
              <a:endParaRPr b="0" i="0" sz="2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4" name="Google Shape;814;g2f82a693b3a_0_1429"/>
            <p:cNvSpPr/>
            <p:nvPr/>
          </p:nvSpPr>
          <p:spPr>
            <a:xfrm>
              <a:off x="4722885" y="2731854"/>
              <a:ext cx="0" cy="21589"/>
            </a:xfrm>
            <a:custGeom>
              <a:rect b="b" l="l" r="r" t="t"/>
              <a:pathLst>
                <a:path extrusionOk="0" h="21589" w="120000">
                  <a:moveTo>
                    <a:pt x="0" y="0"/>
                  </a:moveTo>
                  <a:lnTo>
                    <a:pt x="0" y="21017"/>
                  </a:lnTo>
                </a:path>
              </a:pathLst>
            </a:cu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900"/>
                <a:buFont typeface="Arial"/>
                <a:buNone/>
              </a:pPr>
              <a:r>
                <a:t/>
              </a:r>
              <a:endParaRPr b="0" i="0" sz="2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5" name="Google Shape;815;g2f82a693b3a_0_1429"/>
            <p:cNvSpPr/>
            <p:nvPr/>
          </p:nvSpPr>
          <p:spPr>
            <a:xfrm>
              <a:off x="4803593" y="2731854"/>
              <a:ext cx="0" cy="21589"/>
            </a:xfrm>
            <a:custGeom>
              <a:rect b="b" l="l" r="r" t="t"/>
              <a:pathLst>
                <a:path extrusionOk="0" h="21589" w="120000">
                  <a:moveTo>
                    <a:pt x="0" y="0"/>
                  </a:moveTo>
                  <a:lnTo>
                    <a:pt x="0" y="21017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900"/>
                <a:buFont typeface="Arial"/>
                <a:buNone/>
              </a:pPr>
              <a:r>
                <a:t/>
              </a:r>
              <a:endParaRPr b="0" i="0" sz="2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6" name="Google Shape;816;g2f82a693b3a_0_1429"/>
            <p:cNvSpPr/>
            <p:nvPr/>
          </p:nvSpPr>
          <p:spPr>
            <a:xfrm>
              <a:off x="4803593" y="2731854"/>
              <a:ext cx="0" cy="21589"/>
            </a:xfrm>
            <a:custGeom>
              <a:rect b="b" l="l" r="r" t="t"/>
              <a:pathLst>
                <a:path extrusionOk="0" h="21589" w="120000">
                  <a:moveTo>
                    <a:pt x="0" y="0"/>
                  </a:moveTo>
                  <a:lnTo>
                    <a:pt x="0" y="21017"/>
                  </a:lnTo>
                </a:path>
              </a:pathLst>
            </a:cu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900"/>
                <a:buFont typeface="Arial"/>
                <a:buNone/>
              </a:pPr>
              <a:r>
                <a:t/>
              </a:r>
              <a:endParaRPr b="0" i="0" sz="2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7" name="Google Shape;817;g2f82a693b3a_0_1429"/>
            <p:cNvSpPr/>
            <p:nvPr/>
          </p:nvSpPr>
          <p:spPr>
            <a:xfrm>
              <a:off x="4884300" y="2731854"/>
              <a:ext cx="0" cy="21589"/>
            </a:xfrm>
            <a:custGeom>
              <a:rect b="b" l="l" r="r" t="t"/>
              <a:pathLst>
                <a:path extrusionOk="0" h="21589" w="120000">
                  <a:moveTo>
                    <a:pt x="0" y="0"/>
                  </a:moveTo>
                  <a:lnTo>
                    <a:pt x="0" y="21017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900"/>
                <a:buFont typeface="Arial"/>
                <a:buNone/>
              </a:pPr>
              <a:r>
                <a:t/>
              </a:r>
              <a:endParaRPr b="0" i="0" sz="2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8" name="Google Shape;818;g2f82a693b3a_0_1429"/>
            <p:cNvSpPr/>
            <p:nvPr/>
          </p:nvSpPr>
          <p:spPr>
            <a:xfrm>
              <a:off x="4884300" y="2731854"/>
              <a:ext cx="0" cy="21589"/>
            </a:xfrm>
            <a:custGeom>
              <a:rect b="b" l="l" r="r" t="t"/>
              <a:pathLst>
                <a:path extrusionOk="0" h="21589" w="120000">
                  <a:moveTo>
                    <a:pt x="0" y="0"/>
                  </a:moveTo>
                  <a:lnTo>
                    <a:pt x="0" y="21017"/>
                  </a:lnTo>
                </a:path>
              </a:pathLst>
            </a:cu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900"/>
                <a:buFont typeface="Arial"/>
                <a:buNone/>
              </a:pPr>
              <a:r>
                <a:t/>
              </a:r>
              <a:endParaRPr b="0" i="0" sz="2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9" name="Google Shape;819;g2f82a693b3a_0_1429"/>
            <p:cNvSpPr/>
            <p:nvPr/>
          </p:nvSpPr>
          <p:spPr>
            <a:xfrm>
              <a:off x="4965007" y="2731854"/>
              <a:ext cx="0" cy="21589"/>
            </a:xfrm>
            <a:custGeom>
              <a:rect b="b" l="l" r="r" t="t"/>
              <a:pathLst>
                <a:path extrusionOk="0" h="21589" w="120000">
                  <a:moveTo>
                    <a:pt x="0" y="0"/>
                  </a:moveTo>
                  <a:lnTo>
                    <a:pt x="0" y="21017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900"/>
                <a:buFont typeface="Arial"/>
                <a:buNone/>
              </a:pPr>
              <a:r>
                <a:t/>
              </a:r>
              <a:endParaRPr b="0" i="0" sz="2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0" name="Google Shape;820;g2f82a693b3a_0_1429"/>
            <p:cNvSpPr/>
            <p:nvPr/>
          </p:nvSpPr>
          <p:spPr>
            <a:xfrm>
              <a:off x="4965007" y="2731854"/>
              <a:ext cx="0" cy="21589"/>
            </a:xfrm>
            <a:custGeom>
              <a:rect b="b" l="l" r="r" t="t"/>
              <a:pathLst>
                <a:path extrusionOk="0" h="21589" w="120000">
                  <a:moveTo>
                    <a:pt x="0" y="0"/>
                  </a:moveTo>
                  <a:lnTo>
                    <a:pt x="0" y="21017"/>
                  </a:lnTo>
                </a:path>
              </a:pathLst>
            </a:cu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900"/>
                <a:buFont typeface="Arial"/>
                <a:buNone/>
              </a:pPr>
              <a:r>
                <a:t/>
              </a:r>
              <a:endParaRPr b="0" i="0" sz="2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1" name="Google Shape;821;g2f82a693b3a_0_1429"/>
            <p:cNvSpPr/>
            <p:nvPr/>
          </p:nvSpPr>
          <p:spPr>
            <a:xfrm>
              <a:off x="5045721" y="2731854"/>
              <a:ext cx="0" cy="21589"/>
            </a:xfrm>
            <a:custGeom>
              <a:rect b="b" l="l" r="r" t="t"/>
              <a:pathLst>
                <a:path extrusionOk="0" h="21589" w="120000">
                  <a:moveTo>
                    <a:pt x="0" y="0"/>
                  </a:moveTo>
                  <a:lnTo>
                    <a:pt x="0" y="21017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900"/>
                <a:buFont typeface="Arial"/>
                <a:buNone/>
              </a:pPr>
              <a:r>
                <a:t/>
              </a:r>
              <a:endParaRPr b="0" i="0" sz="2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2" name="Google Shape;822;g2f82a693b3a_0_1429"/>
            <p:cNvSpPr/>
            <p:nvPr/>
          </p:nvSpPr>
          <p:spPr>
            <a:xfrm>
              <a:off x="5045721" y="2731854"/>
              <a:ext cx="0" cy="21589"/>
            </a:xfrm>
            <a:custGeom>
              <a:rect b="b" l="l" r="r" t="t"/>
              <a:pathLst>
                <a:path extrusionOk="0" h="21589" w="120000">
                  <a:moveTo>
                    <a:pt x="0" y="0"/>
                  </a:moveTo>
                  <a:lnTo>
                    <a:pt x="0" y="21017"/>
                  </a:lnTo>
                </a:path>
              </a:pathLst>
            </a:cu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900"/>
                <a:buFont typeface="Arial"/>
                <a:buNone/>
              </a:pPr>
              <a:r>
                <a:t/>
              </a:r>
              <a:endParaRPr b="0" i="0" sz="2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3" name="Google Shape;823;g2f82a693b3a_0_1429"/>
            <p:cNvSpPr/>
            <p:nvPr/>
          </p:nvSpPr>
          <p:spPr>
            <a:xfrm>
              <a:off x="5126422" y="2731854"/>
              <a:ext cx="0" cy="21589"/>
            </a:xfrm>
            <a:custGeom>
              <a:rect b="b" l="l" r="r" t="t"/>
              <a:pathLst>
                <a:path extrusionOk="0" h="21589" w="120000">
                  <a:moveTo>
                    <a:pt x="0" y="0"/>
                  </a:moveTo>
                  <a:lnTo>
                    <a:pt x="0" y="21017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900"/>
                <a:buFont typeface="Arial"/>
                <a:buNone/>
              </a:pPr>
              <a:r>
                <a:t/>
              </a:r>
              <a:endParaRPr b="0" i="0" sz="2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4" name="Google Shape;824;g2f82a693b3a_0_1429"/>
            <p:cNvSpPr/>
            <p:nvPr/>
          </p:nvSpPr>
          <p:spPr>
            <a:xfrm>
              <a:off x="5126422" y="2731854"/>
              <a:ext cx="0" cy="21589"/>
            </a:xfrm>
            <a:custGeom>
              <a:rect b="b" l="l" r="r" t="t"/>
              <a:pathLst>
                <a:path extrusionOk="0" h="21589" w="120000">
                  <a:moveTo>
                    <a:pt x="0" y="0"/>
                  </a:moveTo>
                  <a:lnTo>
                    <a:pt x="0" y="21017"/>
                  </a:lnTo>
                </a:path>
              </a:pathLst>
            </a:cu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900"/>
                <a:buFont typeface="Arial"/>
                <a:buNone/>
              </a:pPr>
              <a:r>
                <a:t/>
              </a:r>
              <a:endParaRPr b="0" i="0" sz="2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5" name="Google Shape;825;g2f82a693b3a_0_1429"/>
            <p:cNvSpPr/>
            <p:nvPr/>
          </p:nvSpPr>
          <p:spPr>
            <a:xfrm>
              <a:off x="3128073" y="754523"/>
              <a:ext cx="21589" cy="0"/>
            </a:xfrm>
            <a:custGeom>
              <a:rect b="b" l="l" r="r" t="t"/>
              <a:pathLst>
                <a:path extrusionOk="0" h="120000" w="21589">
                  <a:moveTo>
                    <a:pt x="21017" y="0"/>
                  </a:moveTo>
                  <a:lnTo>
                    <a:pt x="0" y="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900"/>
                <a:buFont typeface="Arial"/>
                <a:buNone/>
              </a:pPr>
              <a:r>
                <a:t/>
              </a:r>
              <a:endParaRPr b="0" i="0" sz="2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6" name="Google Shape;826;g2f82a693b3a_0_1429"/>
            <p:cNvSpPr/>
            <p:nvPr/>
          </p:nvSpPr>
          <p:spPr>
            <a:xfrm>
              <a:off x="3128073" y="754523"/>
              <a:ext cx="21589" cy="0"/>
            </a:xfrm>
            <a:custGeom>
              <a:rect b="b" l="l" r="r" t="t"/>
              <a:pathLst>
                <a:path extrusionOk="0" h="120000" w="21589">
                  <a:moveTo>
                    <a:pt x="21017" y="0"/>
                  </a:moveTo>
                  <a:lnTo>
                    <a:pt x="0" y="0"/>
                  </a:lnTo>
                </a:path>
              </a:pathLst>
            </a:cu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900"/>
                <a:buFont typeface="Arial"/>
                <a:buNone/>
              </a:pPr>
              <a:r>
                <a:t/>
              </a:r>
              <a:endParaRPr b="0" i="0" sz="2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7" name="Google Shape;827;g2f82a693b3a_0_1429"/>
            <p:cNvSpPr/>
            <p:nvPr/>
          </p:nvSpPr>
          <p:spPr>
            <a:xfrm>
              <a:off x="3128073" y="1158059"/>
              <a:ext cx="21589" cy="0"/>
            </a:xfrm>
            <a:custGeom>
              <a:rect b="b" l="l" r="r" t="t"/>
              <a:pathLst>
                <a:path extrusionOk="0" h="120000" w="21589">
                  <a:moveTo>
                    <a:pt x="21017" y="0"/>
                  </a:moveTo>
                  <a:lnTo>
                    <a:pt x="0" y="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900"/>
                <a:buFont typeface="Arial"/>
                <a:buNone/>
              </a:pPr>
              <a:r>
                <a:t/>
              </a:r>
              <a:endParaRPr b="0" i="0" sz="2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8" name="Google Shape;828;g2f82a693b3a_0_1429"/>
            <p:cNvSpPr/>
            <p:nvPr/>
          </p:nvSpPr>
          <p:spPr>
            <a:xfrm>
              <a:off x="3128073" y="1158059"/>
              <a:ext cx="21589" cy="0"/>
            </a:xfrm>
            <a:custGeom>
              <a:rect b="b" l="l" r="r" t="t"/>
              <a:pathLst>
                <a:path extrusionOk="0" h="120000" w="21589">
                  <a:moveTo>
                    <a:pt x="21017" y="0"/>
                  </a:moveTo>
                  <a:lnTo>
                    <a:pt x="0" y="0"/>
                  </a:lnTo>
                </a:path>
              </a:pathLst>
            </a:cu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900"/>
                <a:buFont typeface="Arial"/>
                <a:buNone/>
              </a:pPr>
              <a:r>
                <a:t/>
              </a:r>
              <a:endParaRPr b="0" i="0" sz="2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9" name="Google Shape;829;g2f82a693b3a_0_1429"/>
            <p:cNvSpPr/>
            <p:nvPr/>
          </p:nvSpPr>
          <p:spPr>
            <a:xfrm>
              <a:off x="3128073" y="1561590"/>
              <a:ext cx="21589" cy="0"/>
            </a:xfrm>
            <a:custGeom>
              <a:rect b="b" l="l" r="r" t="t"/>
              <a:pathLst>
                <a:path extrusionOk="0" h="120000" w="21589">
                  <a:moveTo>
                    <a:pt x="21017" y="0"/>
                  </a:moveTo>
                  <a:lnTo>
                    <a:pt x="0" y="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900"/>
                <a:buFont typeface="Arial"/>
                <a:buNone/>
              </a:pPr>
              <a:r>
                <a:t/>
              </a:r>
              <a:endParaRPr b="0" i="0" sz="2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0" name="Google Shape;830;g2f82a693b3a_0_1429"/>
            <p:cNvSpPr/>
            <p:nvPr/>
          </p:nvSpPr>
          <p:spPr>
            <a:xfrm>
              <a:off x="3128073" y="1561590"/>
              <a:ext cx="21589" cy="0"/>
            </a:xfrm>
            <a:custGeom>
              <a:rect b="b" l="l" r="r" t="t"/>
              <a:pathLst>
                <a:path extrusionOk="0" h="120000" w="21589">
                  <a:moveTo>
                    <a:pt x="21017" y="0"/>
                  </a:moveTo>
                  <a:lnTo>
                    <a:pt x="0" y="0"/>
                  </a:lnTo>
                </a:path>
              </a:pathLst>
            </a:cu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900"/>
                <a:buFont typeface="Arial"/>
                <a:buNone/>
              </a:pPr>
              <a:r>
                <a:t/>
              </a:r>
              <a:endParaRPr b="0" i="0" sz="2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1" name="Google Shape;831;g2f82a693b3a_0_1429"/>
            <p:cNvSpPr/>
            <p:nvPr/>
          </p:nvSpPr>
          <p:spPr>
            <a:xfrm>
              <a:off x="3128073" y="1965132"/>
              <a:ext cx="21589" cy="0"/>
            </a:xfrm>
            <a:custGeom>
              <a:rect b="b" l="l" r="r" t="t"/>
              <a:pathLst>
                <a:path extrusionOk="0" h="120000" w="21589">
                  <a:moveTo>
                    <a:pt x="21017" y="0"/>
                  </a:moveTo>
                  <a:lnTo>
                    <a:pt x="0" y="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900"/>
                <a:buFont typeface="Arial"/>
                <a:buNone/>
              </a:pPr>
              <a:r>
                <a:t/>
              </a:r>
              <a:endParaRPr b="0" i="0" sz="2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2" name="Google Shape;832;g2f82a693b3a_0_1429"/>
            <p:cNvSpPr/>
            <p:nvPr/>
          </p:nvSpPr>
          <p:spPr>
            <a:xfrm>
              <a:off x="3128073" y="1965132"/>
              <a:ext cx="21589" cy="0"/>
            </a:xfrm>
            <a:custGeom>
              <a:rect b="b" l="l" r="r" t="t"/>
              <a:pathLst>
                <a:path extrusionOk="0" h="120000" w="21589">
                  <a:moveTo>
                    <a:pt x="21017" y="0"/>
                  </a:moveTo>
                  <a:lnTo>
                    <a:pt x="0" y="0"/>
                  </a:lnTo>
                </a:path>
              </a:pathLst>
            </a:cu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900"/>
                <a:buFont typeface="Arial"/>
                <a:buNone/>
              </a:pPr>
              <a:r>
                <a:t/>
              </a:r>
              <a:endParaRPr b="0" i="0" sz="2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3" name="Google Shape;833;g2f82a693b3a_0_1429"/>
            <p:cNvSpPr/>
            <p:nvPr/>
          </p:nvSpPr>
          <p:spPr>
            <a:xfrm>
              <a:off x="3128073" y="2368669"/>
              <a:ext cx="21589" cy="0"/>
            </a:xfrm>
            <a:custGeom>
              <a:rect b="b" l="l" r="r" t="t"/>
              <a:pathLst>
                <a:path extrusionOk="0" h="120000" w="21589">
                  <a:moveTo>
                    <a:pt x="21017" y="0"/>
                  </a:moveTo>
                  <a:lnTo>
                    <a:pt x="0" y="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900"/>
                <a:buFont typeface="Arial"/>
                <a:buNone/>
              </a:pPr>
              <a:r>
                <a:t/>
              </a:r>
              <a:endParaRPr b="0" i="0" sz="2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4" name="Google Shape;834;g2f82a693b3a_0_1429"/>
            <p:cNvSpPr/>
            <p:nvPr/>
          </p:nvSpPr>
          <p:spPr>
            <a:xfrm>
              <a:off x="3128073" y="2368669"/>
              <a:ext cx="21589" cy="0"/>
            </a:xfrm>
            <a:custGeom>
              <a:rect b="b" l="l" r="r" t="t"/>
              <a:pathLst>
                <a:path extrusionOk="0" h="120000" w="21589">
                  <a:moveTo>
                    <a:pt x="21017" y="0"/>
                  </a:moveTo>
                  <a:lnTo>
                    <a:pt x="0" y="0"/>
                  </a:lnTo>
                </a:path>
              </a:pathLst>
            </a:cu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900"/>
                <a:buFont typeface="Arial"/>
                <a:buNone/>
              </a:pPr>
              <a:r>
                <a:t/>
              </a:r>
              <a:endParaRPr b="0" i="0" sz="2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5" name="Google Shape;835;g2f82a693b3a_0_1429"/>
            <p:cNvSpPr/>
            <p:nvPr/>
          </p:nvSpPr>
          <p:spPr>
            <a:xfrm>
              <a:off x="3149090" y="714166"/>
              <a:ext cx="2018029" cy="2018030"/>
            </a:xfrm>
            <a:custGeom>
              <a:rect b="b" l="l" r="r" t="t"/>
              <a:pathLst>
                <a:path extrusionOk="0" h="2018030" w="2018029">
                  <a:moveTo>
                    <a:pt x="0" y="2017687"/>
                  </a:moveTo>
                  <a:lnTo>
                    <a:pt x="0" y="0"/>
                  </a:lnTo>
                </a:path>
                <a:path extrusionOk="0" h="2018030" w="2018029">
                  <a:moveTo>
                    <a:pt x="2017688" y="2017687"/>
                  </a:moveTo>
                  <a:lnTo>
                    <a:pt x="2017688" y="0"/>
                  </a:lnTo>
                </a:path>
                <a:path extrusionOk="0" h="2018030" w="2018029">
                  <a:moveTo>
                    <a:pt x="0" y="2017687"/>
                  </a:moveTo>
                  <a:lnTo>
                    <a:pt x="2017688" y="2017687"/>
                  </a:lnTo>
                </a:path>
                <a:path extrusionOk="0" h="2018030" w="2018029">
                  <a:moveTo>
                    <a:pt x="0" y="0"/>
                  </a:moveTo>
                  <a:lnTo>
                    <a:pt x="2017688" y="0"/>
                  </a:lnTo>
                </a:path>
              </a:pathLst>
            </a:cu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900"/>
                <a:buFont typeface="Arial"/>
                <a:buNone/>
              </a:pPr>
              <a:r>
                <a:t/>
              </a:r>
              <a:endParaRPr b="0" i="0" sz="2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836" name="Google Shape;836;g2f82a693b3a_0_1429"/>
          <p:cNvSpPr txBox="1"/>
          <p:nvPr/>
        </p:nvSpPr>
        <p:spPr>
          <a:xfrm rot="-5400000">
            <a:off x="6250780" y="3091869"/>
            <a:ext cx="594900" cy="3170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7025">
            <a:spAutoFit/>
          </a:bodyPr>
          <a:lstStyle/>
          <a:p>
            <a:pPr indent="-165100" lvl="0" marL="508000" marR="25400" rtl="0" algn="l">
              <a:lnSpc>
                <a:spcPct val="1324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b="0" i="0" lang="en-US" sz="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there  is</a:t>
            </a:r>
            <a:endParaRPr b="0" i="0" sz="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114300" rtl="0" algn="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b="0" i="0" lang="en-US" sz="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considerable</a:t>
            </a:r>
            <a:endParaRPr b="0" i="0" sz="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2700" lvl="0" marL="292100" marR="63500" rtl="0" algn="r">
              <a:lnSpc>
                <a:spcPct val="160000"/>
              </a:lnSpc>
              <a:spcBef>
                <a:spcPts val="10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b="0" i="0" lang="en-US" sz="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energy  saving</a:t>
            </a:r>
            <a:endParaRPr b="0" i="0" sz="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63500" rtl="0" algn="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b="0" i="0" lang="en-US" sz="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potential</a:t>
            </a:r>
            <a:endParaRPr b="0" i="0" sz="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190500" lvl="0" marL="304800" marR="25400" rtl="0" algn="l">
              <a:lnSpc>
                <a:spcPct val="1324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b="0" i="0" lang="en-US" sz="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  public</a:t>
            </a:r>
            <a:endParaRPr b="0" i="0" sz="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88900" rtl="0" algn="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b="0" i="0" lang="en-US" sz="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buildings</a:t>
            </a:r>
            <a:endParaRPr b="0" i="0" sz="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12700" rtl="0" algn="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b="0" i="0" lang="en-US" sz="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</a:t>
            </a:r>
            <a:endParaRPr b="0" i="0" sz="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241300" lvl="0" marL="215900" marR="25400" rtl="0" algn="l">
              <a:lnSpc>
                <a:spcPct val="1324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b="0" i="0" lang="en-US" sz="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for  example</a:t>
            </a:r>
            <a:endParaRPr b="0" i="0" sz="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546100" marR="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b="0" i="0" lang="en-US" sz="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</a:t>
            </a:r>
            <a:endParaRPr b="0" i="0" sz="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127000" lvl="0" marL="190500" marR="50800" rtl="0" algn="r">
              <a:lnSpc>
                <a:spcPct val="1324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b="0" i="0" lang="en-US" sz="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which  would  facilitate</a:t>
            </a:r>
            <a:endParaRPr b="0" i="0" sz="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279400" lvl="0" marL="152400" marR="25400" rtl="0" algn="l">
              <a:lnSpc>
                <a:spcPct val="1324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b="0" i="0" lang="en-US" sz="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the  transition</a:t>
            </a:r>
            <a:endParaRPr b="0" i="0" sz="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228600" marR="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b="0" i="0" lang="en-US" sz="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towards</a:t>
            </a:r>
            <a:endParaRPr b="0" i="0" sz="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203200" lvl="0" marL="317500" marR="12700" rtl="0" algn="l">
              <a:lnSpc>
                <a:spcPct val="1324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b="0" i="0" lang="en-US" sz="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  stable</a:t>
            </a:r>
            <a:endParaRPr b="0" i="0" sz="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546100" marR="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b="0" i="0" lang="en-US" sz="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</a:t>
            </a:r>
            <a:endParaRPr b="0" i="0" sz="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127000" lvl="0" marL="190500" marR="63500" rtl="0" algn="r">
              <a:lnSpc>
                <a:spcPct val="160000"/>
              </a:lnSpc>
              <a:spcBef>
                <a:spcPts val="10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b="0" i="0" lang="en-US" sz="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green  economy</a:t>
            </a:r>
            <a:endParaRPr b="0" i="0" sz="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12700" rtl="0" algn="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b="0" i="0" lang="en-US" sz="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b="0" i="0" sz="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37" name="Google Shape;837;g2f82a693b3a_0_1429"/>
          <p:cNvSpPr txBox="1"/>
          <p:nvPr/>
        </p:nvSpPr>
        <p:spPr>
          <a:xfrm>
            <a:off x="5855498" y="4842000"/>
            <a:ext cx="1664400" cy="30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24150">
            <a:sp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US" sz="1800" u="none" cap="none" strike="noStrike">
                <a:solidFill>
                  <a:srgbClr val="000000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OBJ L8H10</a:t>
            </a:r>
            <a:endParaRPr b="1" i="0" sz="1800" u="none" cap="none" strike="noStrike">
              <a:solidFill>
                <a:srgbClr val="000000"/>
              </a:solidFill>
              <a:latin typeface="Open Sans ExtraBold"/>
              <a:ea typeface="Open Sans ExtraBold"/>
              <a:cs typeface="Open Sans ExtraBold"/>
              <a:sym typeface="Open Sans ExtraBold"/>
            </a:endParaRPr>
          </a:p>
        </p:txBody>
      </p:sp>
      <p:sp>
        <p:nvSpPr>
          <p:cNvPr id="838" name="Google Shape;838;g2f82a693b3a_0_1429"/>
          <p:cNvSpPr txBox="1"/>
          <p:nvPr/>
        </p:nvSpPr>
        <p:spPr>
          <a:xfrm>
            <a:off x="5136677" y="1759808"/>
            <a:ext cx="99600" cy="116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24150">
            <a:sp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b="0" i="0" lang="en-US" sz="6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X</a:t>
            </a:r>
            <a:endParaRPr b="0" i="0" sz="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39" name="Google Shape;839;g2f82a693b3a_0_1429"/>
          <p:cNvSpPr txBox="1"/>
          <p:nvPr/>
        </p:nvSpPr>
        <p:spPr>
          <a:xfrm>
            <a:off x="6928592" y="3294985"/>
            <a:ext cx="99600" cy="116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24150">
            <a:sp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b="0" i="0" lang="en-US" sz="6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X</a:t>
            </a:r>
            <a:endParaRPr b="0" i="0" sz="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40" name="Google Shape;840;g2f82a693b3a_0_1429"/>
          <p:cNvSpPr txBox="1"/>
          <p:nvPr/>
        </p:nvSpPr>
        <p:spPr>
          <a:xfrm>
            <a:off x="2427907" y="4842000"/>
            <a:ext cx="1701900" cy="30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24150">
            <a:sp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US" sz="1800" u="none" cap="none" strike="noStrike">
                <a:solidFill>
                  <a:srgbClr val="000000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AMOD L6H8</a:t>
            </a:r>
            <a:endParaRPr b="1" i="0" sz="1800" u="none" cap="none" strike="noStrike">
              <a:solidFill>
                <a:srgbClr val="000000"/>
              </a:solidFill>
              <a:latin typeface="Open Sans ExtraBold"/>
              <a:ea typeface="Open Sans ExtraBold"/>
              <a:cs typeface="Open Sans ExtraBold"/>
              <a:sym typeface="Open Sans ExtraBold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4" name="Shape 8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5" name="Google Shape;845;g2f82a693b3a_0_1678"/>
          <p:cNvSpPr txBox="1"/>
          <p:nvPr>
            <p:ph type="title"/>
          </p:nvPr>
        </p:nvSpPr>
        <p:spPr>
          <a:xfrm>
            <a:off x="0" y="0"/>
            <a:ext cx="9144000" cy="505800"/>
          </a:xfrm>
          <a:prstGeom prst="rect">
            <a:avLst/>
          </a:prstGeom>
          <a:solidFill>
            <a:srgbClr val="EFEFEF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-US"/>
              <a:t>Syntax in Attention Heads</a:t>
            </a:r>
            <a:endParaRPr/>
          </a:p>
        </p:txBody>
      </p:sp>
      <p:sp>
        <p:nvSpPr>
          <p:cNvPr id="846" name="Google Shape;846;g2f82a693b3a_0_1678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br>
              <a:rPr lang="en-US"/>
            </a:br>
            <a:r>
              <a:rPr b="1" lang="en-US">
                <a:solidFill>
                  <a:srgbClr val="B23214"/>
                </a:solidFill>
              </a:rPr>
              <a:t>A</a:t>
            </a:r>
            <a:r>
              <a:rPr lang="en-US"/>
              <a:t>djectives (top row), </a:t>
            </a:r>
            <a:r>
              <a:rPr b="1" lang="en-US">
                <a:solidFill>
                  <a:srgbClr val="B23214"/>
                </a:solidFill>
              </a:rPr>
              <a:t>O</a:t>
            </a:r>
            <a:r>
              <a:rPr lang="en-US"/>
              <a:t>bjects (bottom row)</a:t>
            </a:r>
            <a:endParaRPr/>
          </a:p>
        </p:txBody>
      </p:sp>
      <p:sp>
        <p:nvSpPr>
          <p:cNvPr id="847" name="Google Shape;847;g2f82a693b3a_0_1678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br>
              <a:rPr lang="en-US"/>
            </a:br>
            <a:r>
              <a:rPr b="1" lang="en-US">
                <a:solidFill>
                  <a:srgbClr val="B23214"/>
                </a:solidFill>
              </a:rPr>
              <a:t>A</a:t>
            </a:r>
            <a:r>
              <a:rPr lang="en-US"/>
              <a:t>djectives, </a:t>
            </a:r>
            <a:r>
              <a:rPr b="1" lang="en-US">
                <a:solidFill>
                  <a:srgbClr val="B23214"/>
                </a:solidFill>
              </a:rPr>
              <a:t>D</a:t>
            </a:r>
            <a:r>
              <a:rPr lang="en-US"/>
              <a:t>eterminers, au</a:t>
            </a:r>
            <a:r>
              <a:rPr b="1" lang="en-US">
                <a:solidFill>
                  <a:srgbClr val="B23214"/>
                </a:solidFill>
              </a:rPr>
              <a:t>X</a:t>
            </a:r>
            <a:r>
              <a:rPr lang="en-US"/>
              <a:t>iliers</a:t>
            </a:r>
            <a:endParaRPr/>
          </a:p>
        </p:txBody>
      </p:sp>
      <p:sp>
        <p:nvSpPr>
          <p:cNvPr id="848" name="Google Shape;848;g2f82a693b3a_0_1678"/>
          <p:cNvSpPr txBox="1"/>
          <p:nvPr>
            <p:ph idx="12" type="sldNum"/>
          </p:nvPr>
        </p:nvSpPr>
        <p:spPr>
          <a:xfrm>
            <a:off x="8595300" y="4920297"/>
            <a:ext cx="548700" cy="22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849" name="Google Shape;849;g2f82a693b3a_0_1678"/>
          <p:cNvSpPr txBox="1"/>
          <p:nvPr>
            <p:ph idx="3" type="subTitle"/>
          </p:nvPr>
        </p:nvSpPr>
        <p:spPr>
          <a:xfrm>
            <a:off x="0" y="4920300"/>
            <a:ext cx="2386500" cy="223200"/>
          </a:xfrm>
          <a:prstGeom prst="rect">
            <a:avLst/>
          </a:prstGeom>
          <a:solidFill>
            <a:srgbClr val="F47B20"/>
          </a:solidFill>
          <a:ln>
            <a:noFill/>
          </a:ln>
          <a:effectLst>
            <a:outerShdw blurRad="57150" rotWithShape="0" algn="bl" dir="5400000" dist="19050">
              <a:srgbClr val="000000">
                <a:alpha val="49803"/>
              </a:srgbClr>
            </a:outerShdw>
          </a:effectLst>
        </p:spPr>
        <p:txBody>
          <a:bodyPr anchorCtr="0" anchor="t" bIns="9125" lIns="91425" spcFirstLastPara="1" rIns="91425" wrap="square" tIns="27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/>
              <a:t>Attention</a:t>
            </a:r>
            <a:endParaRPr/>
          </a:p>
        </p:txBody>
      </p:sp>
      <p:sp>
        <p:nvSpPr>
          <p:cNvPr id="850" name="Google Shape;850;g2f82a693b3a_0_1678"/>
          <p:cNvSpPr txBox="1"/>
          <p:nvPr/>
        </p:nvSpPr>
        <p:spPr>
          <a:xfrm>
            <a:off x="285475" y="712875"/>
            <a:ext cx="3999900" cy="31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US" sz="1800" u="none" cap="none" strike="noStrike">
                <a:solidFill>
                  <a:srgbClr val="F47B20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More Specific in Attention</a:t>
            </a:r>
            <a:endParaRPr b="1" i="0" sz="1800" u="none" cap="none" strike="noStrike">
              <a:solidFill>
                <a:srgbClr val="F47B20"/>
              </a:solidFill>
              <a:latin typeface="Open Sans ExtraBold"/>
              <a:ea typeface="Open Sans ExtraBold"/>
              <a:cs typeface="Open Sans ExtraBold"/>
              <a:sym typeface="Open Sans ExtraBold"/>
            </a:endParaRPr>
          </a:p>
        </p:txBody>
      </p:sp>
      <p:sp>
        <p:nvSpPr>
          <p:cNvPr id="851" name="Google Shape;851;g2f82a693b3a_0_1678"/>
          <p:cNvSpPr txBox="1"/>
          <p:nvPr/>
        </p:nvSpPr>
        <p:spPr>
          <a:xfrm>
            <a:off x="4832400" y="712875"/>
            <a:ext cx="3999900" cy="31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US" sz="1800" u="none" cap="none" strike="noStrike">
                <a:solidFill>
                  <a:srgbClr val="F47B20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More General in Attention</a:t>
            </a:r>
            <a:endParaRPr b="1" i="0" sz="1800" u="none" cap="none" strike="noStrike">
              <a:solidFill>
                <a:srgbClr val="F47B20"/>
              </a:solidFill>
              <a:latin typeface="Open Sans ExtraBold"/>
              <a:ea typeface="Open Sans ExtraBold"/>
              <a:cs typeface="Open Sans ExtraBold"/>
              <a:sym typeface="Open Sans ExtraBold"/>
            </a:endParaRPr>
          </a:p>
        </p:txBody>
      </p:sp>
      <p:pic>
        <p:nvPicPr>
          <p:cNvPr id="852" name="Google Shape;852;g2f82a693b3a_0_167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586350" y="2029575"/>
            <a:ext cx="4491999" cy="2363638"/>
          </a:xfrm>
          <a:prstGeom prst="rect">
            <a:avLst/>
          </a:prstGeom>
          <a:noFill/>
          <a:ln>
            <a:noFill/>
          </a:ln>
        </p:spPr>
      </p:pic>
      <p:pic>
        <p:nvPicPr>
          <p:cNvPr id="853" name="Google Shape;853;g2f82a693b3a_0_167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9200" y="1700050"/>
            <a:ext cx="4282399" cy="31562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7" name="Shape 8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8" name="Google Shape;858;g2f82a693b3a_0_1684"/>
          <p:cNvSpPr txBox="1"/>
          <p:nvPr>
            <p:ph idx="12" type="sldNum"/>
          </p:nvPr>
        </p:nvSpPr>
        <p:spPr>
          <a:xfrm>
            <a:off x="8595300" y="4920297"/>
            <a:ext cx="548700" cy="22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859" name="Google Shape;859;g2f82a693b3a_0_1684"/>
          <p:cNvSpPr txBox="1"/>
          <p:nvPr>
            <p:ph idx="1" type="subTitle"/>
          </p:nvPr>
        </p:nvSpPr>
        <p:spPr>
          <a:xfrm>
            <a:off x="0" y="4920300"/>
            <a:ext cx="2386500" cy="223200"/>
          </a:xfrm>
          <a:prstGeom prst="rect">
            <a:avLst/>
          </a:prstGeom>
          <a:solidFill>
            <a:srgbClr val="F47B20"/>
          </a:solidFill>
          <a:ln>
            <a:noFill/>
          </a:ln>
          <a:effectLst>
            <a:outerShdw blurRad="57150" rotWithShape="0" algn="bl" dir="5400000" dist="19050">
              <a:srgbClr val="000000">
                <a:alpha val="49803"/>
              </a:srgbClr>
            </a:outerShdw>
          </a:effectLst>
        </p:spPr>
        <p:txBody>
          <a:bodyPr anchorCtr="0" anchor="t" bIns="9125" lIns="91425" spcFirstLastPara="1" rIns="91425" wrap="square" tIns="27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/>
              <a:t>Attention</a:t>
            </a:r>
            <a:endParaRPr/>
          </a:p>
        </p:txBody>
      </p:sp>
      <p:sp>
        <p:nvSpPr>
          <p:cNvPr id="860" name="Google Shape;860;g2f82a693b3a_0_1684"/>
          <p:cNvSpPr txBox="1"/>
          <p:nvPr>
            <p:ph type="title"/>
          </p:nvPr>
        </p:nvSpPr>
        <p:spPr>
          <a:xfrm>
            <a:off x="0" y="0"/>
            <a:ext cx="9144000" cy="505800"/>
          </a:xfrm>
          <a:prstGeom prst="rect">
            <a:avLst/>
          </a:prstGeom>
          <a:solidFill>
            <a:srgbClr val="EFEFEF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-US"/>
              <a:t>Multilingual Syntax in Attention Heads</a:t>
            </a:r>
            <a:endParaRPr/>
          </a:p>
        </p:txBody>
      </p:sp>
      <p:pic>
        <p:nvPicPr>
          <p:cNvPr id="861" name="Google Shape;861;g2f82a693b3a_0_168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402071" y="505800"/>
            <a:ext cx="4163854" cy="46376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65" name="Shape 8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6" name="Google Shape;866;g2f82a693b3a_0_1303"/>
          <p:cNvSpPr txBox="1"/>
          <p:nvPr>
            <p:ph idx="12" type="sldNum"/>
          </p:nvPr>
        </p:nvSpPr>
        <p:spPr>
          <a:xfrm>
            <a:off x="8595300" y="4920297"/>
            <a:ext cx="548700" cy="22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867" name="Google Shape;867;g2f82a693b3a_0_1303"/>
          <p:cNvSpPr txBox="1"/>
          <p:nvPr>
            <p:ph idx="1" type="subTitle"/>
          </p:nvPr>
        </p:nvSpPr>
        <p:spPr>
          <a:xfrm>
            <a:off x="0" y="4920300"/>
            <a:ext cx="2386500" cy="223200"/>
          </a:xfrm>
          <a:prstGeom prst="rect">
            <a:avLst/>
          </a:prstGeom>
          <a:solidFill>
            <a:srgbClr val="F47B20"/>
          </a:solidFill>
          <a:ln>
            <a:noFill/>
          </a:ln>
          <a:effectLst>
            <a:outerShdw blurRad="57150" rotWithShape="0" algn="bl" dir="5400000" dist="19050">
              <a:srgbClr val="000000">
                <a:alpha val="49803"/>
              </a:srgbClr>
            </a:outerShdw>
          </a:effectLst>
        </p:spPr>
        <p:txBody>
          <a:bodyPr anchorCtr="0" anchor="t" bIns="9125" lIns="91425" spcFirstLastPara="1" rIns="91425" wrap="square" tIns="27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/>
              <a:t>Attention</a:t>
            </a:r>
            <a:endParaRPr/>
          </a:p>
        </p:txBody>
      </p:sp>
      <p:sp>
        <p:nvSpPr>
          <p:cNvPr id="868" name="Google Shape;868;g2f82a693b3a_0_1303"/>
          <p:cNvSpPr txBox="1"/>
          <p:nvPr>
            <p:ph type="title"/>
          </p:nvPr>
        </p:nvSpPr>
        <p:spPr>
          <a:xfrm>
            <a:off x="0" y="0"/>
            <a:ext cx="9144000" cy="505800"/>
          </a:xfrm>
          <a:prstGeom prst="rect">
            <a:avLst/>
          </a:prstGeom>
          <a:solidFill>
            <a:srgbClr val="EFEFEF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25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en-US" sz="2200">
                <a:solidFill>
                  <a:srgbClr val="F47A1F"/>
                </a:solidFill>
              </a:rPr>
              <a:t>Head Ensembling </a:t>
            </a:r>
            <a:endParaRPr/>
          </a:p>
        </p:txBody>
      </p:sp>
      <p:sp>
        <p:nvSpPr>
          <p:cNvPr id="869" name="Google Shape;869;g2f82a693b3a_0_1303"/>
          <p:cNvSpPr txBox="1"/>
          <p:nvPr/>
        </p:nvSpPr>
        <p:spPr>
          <a:xfrm>
            <a:off x="235656" y="1212327"/>
            <a:ext cx="8672700" cy="1078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1050">
            <a:spAutoFit/>
          </a:bodyPr>
          <a:lstStyle/>
          <a:p>
            <a:pPr indent="0" lvl="0" marL="0" marR="228600" rtl="0" algn="ctr">
              <a:lnSpc>
                <a:spcPct val="1026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0" i="0" lang="en-US" sz="1700" u="none" cap="none" strike="noStrike">
                <a:solidFill>
                  <a:srgbClr val="000000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We average (ensemble) attention heads in search of syntactic patterns</a:t>
            </a:r>
            <a:br>
              <a:rPr b="0" i="0" lang="en-US" sz="1700" u="none" cap="none" strike="noStrike">
                <a:solidFill>
                  <a:srgbClr val="000000"/>
                </a:solidFill>
                <a:latin typeface="Open Sans Light"/>
                <a:ea typeface="Open Sans Light"/>
                <a:cs typeface="Open Sans Light"/>
                <a:sym typeface="Open Sans Light"/>
              </a:rPr>
            </a:br>
            <a:br>
              <a:rPr b="0" i="0" lang="en-US" sz="1700" u="none" cap="none" strike="noStrike">
                <a:solidFill>
                  <a:srgbClr val="000000"/>
                </a:solidFill>
                <a:latin typeface="Open Sans Light"/>
                <a:ea typeface="Open Sans Light"/>
                <a:cs typeface="Open Sans Light"/>
                <a:sym typeface="Open Sans Light"/>
              </a:rPr>
            </a:br>
            <a:r>
              <a:rPr b="0" i="0" lang="en-US" sz="1700" u="none" cap="none" strike="noStrike">
                <a:solidFill>
                  <a:srgbClr val="000000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The method allows  extracting  labeled dependency trees</a:t>
            </a:r>
            <a:br>
              <a:rPr b="0" i="0" lang="en-US" sz="1700" u="none" cap="none" strike="noStrike">
                <a:solidFill>
                  <a:srgbClr val="000000"/>
                </a:solidFill>
                <a:latin typeface="Open Sans Light"/>
                <a:ea typeface="Open Sans Light"/>
                <a:cs typeface="Open Sans Light"/>
                <a:sym typeface="Open Sans Light"/>
              </a:rPr>
            </a:br>
            <a:r>
              <a:rPr b="0" i="0" lang="en-US" sz="1700" u="none" cap="none" strike="noStrike">
                <a:solidFill>
                  <a:srgbClr val="000000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 (52% UAS, 22% LAS on  English UD)</a:t>
            </a:r>
            <a:endParaRPr b="0" i="0" sz="1700" u="none" cap="none" strike="noStrike">
              <a:solidFill>
                <a:srgbClr val="000000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870" name="Google Shape;870;g2f82a693b3a_0_1303"/>
          <p:cNvSpPr txBox="1"/>
          <p:nvPr/>
        </p:nvSpPr>
        <p:spPr>
          <a:xfrm>
            <a:off x="2386500" y="3105275"/>
            <a:ext cx="4548600" cy="27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8125">
            <a:sp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0" i="0" lang="en-US" sz="17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 small  town  with   two minarets glides by .</a:t>
            </a:r>
            <a:endParaRPr b="0" i="0" sz="1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871" name="Google Shape;871;g2f82a693b3a_0_1303"/>
          <p:cNvGrpSpPr/>
          <p:nvPr/>
        </p:nvGrpSpPr>
        <p:grpSpPr>
          <a:xfrm>
            <a:off x="2560199" y="3048413"/>
            <a:ext cx="938280" cy="97633"/>
            <a:chOff x="1605318" y="2445816"/>
            <a:chExt cx="591639" cy="61594"/>
          </a:xfrm>
        </p:grpSpPr>
        <p:sp>
          <p:nvSpPr>
            <p:cNvPr id="872" name="Google Shape;872;g2f82a693b3a_0_1303"/>
            <p:cNvSpPr/>
            <p:nvPr/>
          </p:nvSpPr>
          <p:spPr>
            <a:xfrm>
              <a:off x="1605318" y="2445816"/>
              <a:ext cx="578485" cy="61594"/>
            </a:xfrm>
            <a:custGeom>
              <a:rect b="b" l="l" r="r" t="t"/>
              <a:pathLst>
                <a:path extrusionOk="0" h="61594" w="578485">
                  <a:moveTo>
                    <a:pt x="0" y="61514"/>
                  </a:moveTo>
                  <a:lnTo>
                    <a:pt x="31493" y="10469"/>
                  </a:lnTo>
                  <a:lnTo>
                    <a:pt x="35060" y="4687"/>
                  </a:lnTo>
                  <a:lnTo>
                    <a:pt x="43461" y="0"/>
                  </a:lnTo>
                  <a:lnTo>
                    <a:pt x="50256" y="0"/>
                  </a:lnTo>
                  <a:lnTo>
                    <a:pt x="541130" y="0"/>
                  </a:lnTo>
                  <a:lnTo>
                    <a:pt x="547926" y="0"/>
                  </a:lnTo>
                  <a:lnTo>
                    <a:pt x="556326" y="4687"/>
                  </a:lnTo>
                  <a:lnTo>
                    <a:pt x="559893" y="10469"/>
                  </a:lnTo>
                  <a:lnTo>
                    <a:pt x="578104" y="39981"/>
                  </a:lnTo>
                </a:path>
              </a:pathLst>
            </a:cu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900"/>
                <a:buFont typeface="Arial"/>
                <a:buNone/>
              </a:pPr>
              <a:r>
                <a:t/>
              </a:r>
              <a:endParaRPr b="0" i="0" sz="2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3" name="Google Shape;873;g2f82a693b3a_0_1303"/>
            <p:cNvSpPr/>
            <p:nvPr/>
          </p:nvSpPr>
          <p:spPr>
            <a:xfrm>
              <a:off x="2158222" y="2462247"/>
              <a:ext cx="38735" cy="45085"/>
            </a:xfrm>
            <a:custGeom>
              <a:rect b="b" l="l" r="r" t="t"/>
              <a:pathLst>
                <a:path extrusionOk="0" h="45085" w="38735">
                  <a:moveTo>
                    <a:pt x="34453" y="0"/>
                  </a:moveTo>
                  <a:lnTo>
                    <a:pt x="25199" y="23550"/>
                  </a:lnTo>
                  <a:lnTo>
                    <a:pt x="0" y="21260"/>
                  </a:lnTo>
                  <a:lnTo>
                    <a:pt x="38488" y="45084"/>
                  </a:lnTo>
                  <a:lnTo>
                    <a:pt x="34453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900"/>
                <a:buFont typeface="Arial"/>
                <a:buNone/>
              </a:pPr>
              <a:r>
                <a:t/>
              </a:r>
              <a:endParaRPr b="0" i="0" sz="2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874" name="Google Shape;874;g2f82a693b3a_0_1303"/>
          <p:cNvGrpSpPr/>
          <p:nvPr/>
        </p:nvGrpSpPr>
        <p:grpSpPr>
          <a:xfrm>
            <a:off x="3578350" y="2950906"/>
            <a:ext cx="2413147" cy="195698"/>
            <a:chOff x="2247320" y="2384301"/>
            <a:chExt cx="1521626" cy="123461"/>
          </a:xfrm>
        </p:grpSpPr>
        <p:sp>
          <p:nvSpPr>
            <p:cNvPr id="875" name="Google Shape;875;g2f82a693b3a_0_1303"/>
            <p:cNvSpPr/>
            <p:nvPr/>
          </p:nvSpPr>
          <p:spPr>
            <a:xfrm>
              <a:off x="2247320" y="2384301"/>
              <a:ext cx="1506854" cy="123189"/>
            </a:xfrm>
            <a:custGeom>
              <a:rect b="b" l="l" r="r" t="t"/>
              <a:pathLst>
                <a:path extrusionOk="0" h="123189" w="1506854">
                  <a:moveTo>
                    <a:pt x="0" y="123029"/>
                  </a:moveTo>
                  <a:lnTo>
                    <a:pt x="30704" y="23511"/>
                  </a:lnTo>
                  <a:lnTo>
                    <a:pt x="62564" y="0"/>
                  </a:lnTo>
                  <a:lnTo>
                    <a:pt x="1451606" y="0"/>
                  </a:lnTo>
                  <a:lnTo>
                    <a:pt x="1461753" y="1847"/>
                  </a:lnTo>
                  <a:lnTo>
                    <a:pt x="1471129" y="6886"/>
                  </a:lnTo>
                  <a:lnTo>
                    <a:pt x="1478707" y="14360"/>
                  </a:lnTo>
                  <a:lnTo>
                    <a:pt x="1483465" y="23511"/>
                  </a:lnTo>
                  <a:lnTo>
                    <a:pt x="1506710" y="98850"/>
                  </a:lnTo>
                </a:path>
              </a:pathLst>
            </a:cu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900"/>
                <a:buFont typeface="Arial"/>
                <a:buNone/>
              </a:pPr>
              <a:r>
                <a:t/>
              </a:r>
              <a:endParaRPr b="0" i="0" sz="2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6" name="Google Shape;876;g2f82a693b3a_0_1303"/>
            <p:cNvSpPr/>
            <p:nvPr/>
          </p:nvSpPr>
          <p:spPr>
            <a:xfrm>
              <a:off x="3730211" y="2462677"/>
              <a:ext cx="38735" cy="45085"/>
            </a:xfrm>
            <a:custGeom>
              <a:rect b="b" l="l" r="r" t="t"/>
              <a:pathLst>
                <a:path extrusionOk="0" h="45085" w="38735">
                  <a:moveTo>
                    <a:pt x="38686" y="0"/>
                  </a:moveTo>
                  <a:lnTo>
                    <a:pt x="23819" y="20475"/>
                  </a:lnTo>
                  <a:lnTo>
                    <a:pt x="0" y="11935"/>
                  </a:lnTo>
                  <a:lnTo>
                    <a:pt x="31278" y="44654"/>
                  </a:lnTo>
                  <a:lnTo>
                    <a:pt x="38686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900"/>
                <a:buFont typeface="Arial"/>
                <a:buNone/>
              </a:pPr>
              <a:r>
                <a:t/>
              </a:r>
              <a:endParaRPr b="0" i="0" sz="2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7" name="Google Shape;877;g2f82a693b3a_0_1303"/>
            <p:cNvSpPr/>
            <p:nvPr/>
          </p:nvSpPr>
          <p:spPr>
            <a:xfrm>
              <a:off x="2592362" y="2445816"/>
              <a:ext cx="671195" cy="61594"/>
            </a:xfrm>
            <a:custGeom>
              <a:rect b="b" l="l" r="r" t="t"/>
              <a:pathLst>
                <a:path extrusionOk="0" h="61594" w="671195">
                  <a:moveTo>
                    <a:pt x="0" y="61514"/>
                  </a:moveTo>
                  <a:lnTo>
                    <a:pt x="31498" y="10469"/>
                  </a:lnTo>
                  <a:lnTo>
                    <a:pt x="35065" y="4687"/>
                  </a:lnTo>
                  <a:lnTo>
                    <a:pt x="43467" y="0"/>
                  </a:lnTo>
                  <a:lnTo>
                    <a:pt x="50261" y="0"/>
                  </a:lnTo>
                  <a:lnTo>
                    <a:pt x="633754" y="0"/>
                  </a:lnTo>
                  <a:lnTo>
                    <a:pt x="640548" y="0"/>
                  </a:lnTo>
                  <a:lnTo>
                    <a:pt x="648949" y="4687"/>
                  </a:lnTo>
                  <a:lnTo>
                    <a:pt x="652517" y="10469"/>
                  </a:lnTo>
                  <a:lnTo>
                    <a:pt x="670727" y="39981"/>
                  </a:lnTo>
                </a:path>
              </a:pathLst>
            </a:cu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900"/>
                <a:buFont typeface="Arial"/>
                <a:buNone/>
              </a:pPr>
              <a:r>
                <a:t/>
              </a:r>
              <a:endParaRPr b="0" i="0" sz="2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8" name="Google Shape;878;g2f82a693b3a_0_1303"/>
            <p:cNvSpPr/>
            <p:nvPr/>
          </p:nvSpPr>
          <p:spPr>
            <a:xfrm>
              <a:off x="3237889" y="2462247"/>
              <a:ext cx="38735" cy="45085"/>
            </a:xfrm>
            <a:custGeom>
              <a:rect b="b" l="l" r="r" t="t"/>
              <a:pathLst>
                <a:path extrusionOk="0" h="45085" w="38735">
                  <a:moveTo>
                    <a:pt x="34453" y="0"/>
                  </a:moveTo>
                  <a:lnTo>
                    <a:pt x="25199" y="23550"/>
                  </a:lnTo>
                  <a:lnTo>
                    <a:pt x="0" y="21260"/>
                  </a:lnTo>
                  <a:lnTo>
                    <a:pt x="38488" y="45084"/>
                  </a:lnTo>
                  <a:lnTo>
                    <a:pt x="34453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900"/>
                <a:buFont typeface="Arial"/>
                <a:buNone/>
              </a:pPr>
              <a:r>
                <a:t/>
              </a:r>
              <a:endParaRPr b="0" i="0" sz="2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9" name="Google Shape;879;g2f82a693b3a_0_1303"/>
            <p:cNvSpPr/>
            <p:nvPr/>
          </p:nvSpPr>
          <p:spPr>
            <a:xfrm>
              <a:off x="2899649" y="2476574"/>
              <a:ext cx="357504" cy="31114"/>
            </a:xfrm>
            <a:custGeom>
              <a:rect b="b" l="l" r="r" t="t"/>
              <a:pathLst>
                <a:path extrusionOk="0" h="31114" w="357504">
                  <a:moveTo>
                    <a:pt x="0" y="30757"/>
                  </a:moveTo>
                  <a:lnTo>
                    <a:pt x="33179" y="3872"/>
                  </a:lnTo>
                  <a:lnTo>
                    <a:pt x="35818" y="1733"/>
                  </a:lnTo>
                  <a:lnTo>
                    <a:pt x="40712" y="0"/>
                  </a:lnTo>
                  <a:lnTo>
                    <a:pt x="44109" y="0"/>
                  </a:lnTo>
                  <a:lnTo>
                    <a:pt x="332618" y="0"/>
                  </a:lnTo>
                  <a:lnTo>
                    <a:pt x="336015" y="0"/>
                  </a:lnTo>
                  <a:lnTo>
                    <a:pt x="340908" y="1733"/>
                  </a:lnTo>
                  <a:lnTo>
                    <a:pt x="343549" y="3872"/>
                  </a:lnTo>
                  <a:lnTo>
                    <a:pt x="357068" y="14826"/>
                  </a:lnTo>
                </a:path>
              </a:pathLst>
            </a:cu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900"/>
                <a:buFont typeface="Arial"/>
                <a:buNone/>
              </a:pPr>
              <a:r>
                <a:t/>
              </a:r>
              <a:endParaRPr b="0" i="0" sz="2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0" name="Google Shape;880;g2f82a693b3a_0_1303"/>
            <p:cNvSpPr/>
            <p:nvPr/>
          </p:nvSpPr>
          <p:spPr>
            <a:xfrm>
              <a:off x="3232177" y="2466114"/>
              <a:ext cx="44450" cy="41275"/>
            </a:xfrm>
            <a:custGeom>
              <a:rect b="b" l="l" r="r" t="t"/>
              <a:pathLst>
                <a:path extrusionOk="0" h="41275" w="44450">
                  <a:moveTo>
                    <a:pt x="25489" y="0"/>
                  </a:moveTo>
                  <a:lnTo>
                    <a:pt x="24540" y="25286"/>
                  </a:lnTo>
                  <a:lnTo>
                    <a:pt x="0" y="31455"/>
                  </a:lnTo>
                  <a:lnTo>
                    <a:pt x="44200" y="41217"/>
                  </a:lnTo>
                  <a:lnTo>
                    <a:pt x="25489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900"/>
                <a:buFont typeface="Arial"/>
                <a:buNone/>
              </a:pPr>
              <a:r>
                <a:t/>
              </a:r>
              <a:endParaRPr b="0" i="0" sz="2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881" name="Google Shape;881;g2f82a693b3a_0_1303"/>
          <p:cNvGrpSpPr/>
          <p:nvPr/>
        </p:nvGrpSpPr>
        <p:grpSpPr>
          <a:xfrm>
            <a:off x="3492824" y="2999660"/>
            <a:ext cx="1637846" cy="147173"/>
            <a:chOff x="2193391" y="2415059"/>
            <a:chExt cx="1032755" cy="92848"/>
          </a:xfrm>
        </p:grpSpPr>
        <p:sp>
          <p:nvSpPr>
            <p:cNvPr id="882" name="Google Shape;882;g2f82a693b3a_0_1303"/>
            <p:cNvSpPr/>
            <p:nvPr/>
          </p:nvSpPr>
          <p:spPr>
            <a:xfrm>
              <a:off x="2206336" y="2415059"/>
              <a:ext cx="1019810" cy="92710"/>
            </a:xfrm>
            <a:custGeom>
              <a:rect b="b" l="l" r="r" t="t"/>
              <a:pathLst>
                <a:path extrusionOk="0" h="92710" w="1019810">
                  <a:moveTo>
                    <a:pt x="1019430" y="92271"/>
                  </a:moveTo>
                  <a:lnTo>
                    <a:pt x="988491" y="17064"/>
                  </a:lnTo>
                  <a:lnTo>
                    <a:pt x="963018" y="0"/>
                  </a:lnTo>
                  <a:lnTo>
                    <a:pt x="46785" y="0"/>
                  </a:lnTo>
                  <a:lnTo>
                    <a:pt x="39050" y="1341"/>
                  </a:lnTo>
                  <a:lnTo>
                    <a:pt x="31680" y="4998"/>
                  </a:lnTo>
                  <a:lnTo>
                    <a:pt x="25494" y="10422"/>
                  </a:lnTo>
                  <a:lnTo>
                    <a:pt x="21311" y="17064"/>
                  </a:lnTo>
                  <a:lnTo>
                    <a:pt x="0" y="68870"/>
                  </a:lnTo>
                </a:path>
              </a:pathLst>
            </a:cu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900"/>
                <a:buFont typeface="Arial"/>
                <a:buNone/>
              </a:pPr>
              <a:r>
                <a:t/>
              </a:r>
              <a:endParaRPr b="0" i="0" sz="2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3" name="Google Shape;883;g2f82a693b3a_0_1303"/>
            <p:cNvSpPr/>
            <p:nvPr/>
          </p:nvSpPr>
          <p:spPr>
            <a:xfrm>
              <a:off x="2193391" y="2462188"/>
              <a:ext cx="37464" cy="45719"/>
            </a:xfrm>
            <a:custGeom>
              <a:rect b="b" l="l" r="r" t="t"/>
              <a:pathLst>
                <a:path extrusionOk="0" h="45719" w="37464">
                  <a:moveTo>
                    <a:pt x="37441" y="15402"/>
                  </a:moveTo>
                  <a:lnTo>
                    <a:pt x="12944" y="21741"/>
                  </a:lnTo>
                  <a:lnTo>
                    <a:pt x="0" y="0"/>
                  </a:lnTo>
                  <a:lnTo>
                    <a:pt x="3318" y="45142"/>
                  </a:lnTo>
                  <a:lnTo>
                    <a:pt x="37441" y="1540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900"/>
                <a:buFont typeface="Arial"/>
                <a:buNone/>
              </a:pPr>
              <a:r>
                <a:t/>
              </a:r>
              <a:endParaRPr b="0" i="0" sz="2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884" name="Google Shape;884;g2f82a693b3a_0_1303"/>
          <p:cNvGrpSpPr/>
          <p:nvPr/>
        </p:nvGrpSpPr>
        <p:grpSpPr>
          <a:xfrm>
            <a:off x="5979672" y="3048413"/>
            <a:ext cx="666589" cy="98073"/>
            <a:chOff x="3761490" y="2445816"/>
            <a:chExt cx="420322" cy="61872"/>
          </a:xfrm>
        </p:grpSpPr>
        <p:sp>
          <p:nvSpPr>
            <p:cNvPr id="885" name="Google Shape;885;g2f82a693b3a_0_1303"/>
            <p:cNvSpPr/>
            <p:nvPr/>
          </p:nvSpPr>
          <p:spPr>
            <a:xfrm>
              <a:off x="3781150" y="2476574"/>
              <a:ext cx="236220" cy="31114"/>
            </a:xfrm>
            <a:custGeom>
              <a:rect b="b" l="l" r="r" t="t"/>
              <a:pathLst>
                <a:path extrusionOk="0" h="31114" w="236220">
                  <a:moveTo>
                    <a:pt x="235907" y="30757"/>
                  </a:moveTo>
                  <a:lnTo>
                    <a:pt x="202728" y="3872"/>
                  </a:lnTo>
                  <a:lnTo>
                    <a:pt x="200089" y="1733"/>
                  </a:lnTo>
                  <a:lnTo>
                    <a:pt x="195195" y="0"/>
                  </a:lnTo>
                  <a:lnTo>
                    <a:pt x="191797" y="0"/>
                  </a:lnTo>
                  <a:lnTo>
                    <a:pt x="24450" y="0"/>
                  </a:lnTo>
                  <a:lnTo>
                    <a:pt x="21051" y="0"/>
                  </a:lnTo>
                  <a:lnTo>
                    <a:pt x="16158" y="1733"/>
                  </a:lnTo>
                  <a:lnTo>
                    <a:pt x="13519" y="3872"/>
                  </a:lnTo>
                  <a:lnTo>
                    <a:pt x="0" y="14826"/>
                  </a:lnTo>
                </a:path>
              </a:pathLst>
            </a:cu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900"/>
                <a:buFont typeface="Arial"/>
                <a:buNone/>
              </a:pPr>
              <a:r>
                <a:t/>
              </a:r>
              <a:endParaRPr b="0" i="0" sz="2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6" name="Google Shape;886;g2f82a693b3a_0_1303"/>
            <p:cNvSpPr/>
            <p:nvPr/>
          </p:nvSpPr>
          <p:spPr>
            <a:xfrm>
              <a:off x="3761490" y="2466114"/>
              <a:ext cx="44450" cy="41275"/>
            </a:xfrm>
            <a:custGeom>
              <a:rect b="b" l="l" r="r" t="t"/>
              <a:pathLst>
                <a:path extrusionOk="0" h="41275" w="44450">
                  <a:moveTo>
                    <a:pt x="44200" y="31455"/>
                  </a:moveTo>
                  <a:lnTo>
                    <a:pt x="19659" y="25286"/>
                  </a:lnTo>
                  <a:lnTo>
                    <a:pt x="18711" y="0"/>
                  </a:lnTo>
                  <a:lnTo>
                    <a:pt x="0" y="41217"/>
                  </a:lnTo>
                  <a:lnTo>
                    <a:pt x="44200" y="3145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900"/>
                <a:buFont typeface="Arial"/>
                <a:buNone/>
              </a:pPr>
              <a:r>
                <a:t/>
              </a:r>
              <a:endParaRPr b="0" i="0" sz="2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7" name="Google Shape;887;g2f82a693b3a_0_1303"/>
            <p:cNvSpPr/>
            <p:nvPr/>
          </p:nvSpPr>
          <p:spPr>
            <a:xfrm>
              <a:off x="3774777" y="2445816"/>
              <a:ext cx="407035" cy="61594"/>
            </a:xfrm>
            <a:custGeom>
              <a:rect b="b" l="l" r="r" t="t"/>
              <a:pathLst>
                <a:path extrusionOk="0" h="61594" w="407035">
                  <a:moveTo>
                    <a:pt x="406862" y="61514"/>
                  </a:moveTo>
                  <a:lnTo>
                    <a:pt x="375366" y="10469"/>
                  </a:lnTo>
                  <a:lnTo>
                    <a:pt x="371798" y="4687"/>
                  </a:lnTo>
                  <a:lnTo>
                    <a:pt x="363397" y="0"/>
                  </a:lnTo>
                  <a:lnTo>
                    <a:pt x="356603" y="0"/>
                  </a:lnTo>
                  <a:lnTo>
                    <a:pt x="36973" y="0"/>
                  </a:lnTo>
                  <a:lnTo>
                    <a:pt x="30179" y="0"/>
                  </a:lnTo>
                  <a:lnTo>
                    <a:pt x="21777" y="4687"/>
                  </a:lnTo>
                  <a:lnTo>
                    <a:pt x="18210" y="10469"/>
                  </a:lnTo>
                  <a:lnTo>
                    <a:pt x="0" y="39981"/>
                  </a:lnTo>
                </a:path>
              </a:pathLst>
            </a:cu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900"/>
                <a:buFont typeface="Arial"/>
                <a:buNone/>
              </a:pPr>
              <a:r>
                <a:t/>
              </a:r>
              <a:endParaRPr b="0" i="0" sz="2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8" name="Google Shape;888;g2f82a693b3a_0_1303"/>
            <p:cNvSpPr/>
            <p:nvPr/>
          </p:nvSpPr>
          <p:spPr>
            <a:xfrm>
              <a:off x="3761490" y="2462247"/>
              <a:ext cx="38735" cy="45085"/>
            </a:xfrm>
            <a:custGeom>
              <a:rect b="b" l="l" r="r" t="t"/>
              <a:pathLst>
                <a:path extrusionOk="0" h="45085" w="38735">
                  <a:moveTo>
                    <a:pt x="38488" y="21260"/>
                  </a:moveTo>
                  <a:lnTo>
                    <a:pt x="13288" y="23550"/>
                  </a:lnTo>
                  <a:lnTo>
                    <a:pt x="4034" y="0"/>
                  </a:lnTo>
                  <a:lnTo>
                    <a:pt x="0" y="45084"/>
                  </a:lnTo>
                  <a:lnTo>
                    <a:pt x="38488" y="2126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900"/>
                <a:buFont typeface="Arial"/>
                <a:buNone/>
              </a:pPr>
              <a:r>
                <a:t/>
              </a:r>
              <a:endParaRPr b="0" i="0" sz="2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889" name="Google Shape;889;g2f82a693b3a_0_1303"/>
          <p:cNvGrpSpPr/>
          <p:nvPr/>
        </p:nvGrpSpPr>
        <p:grpSpPr>
          <a:xfrm>
            <a:off x="2560199" y="3422088"/>
            <a:ext cx="938283" cy="97633"/>
            <a:chOff x="1605318" y="2681558"/>
            <a:chExt cx="591641" cy="61594"/>
          </a:xfrm>
        </p:grpSpPr>
        <p:sp>
          <p:nvSpPr>
            <p:cNvPr id="890" name="Google Shape;890;g2f82a693b3a_0_1303"/>
            <p:cNvSpPr/>
            <p:nvPr/>
          </p:nvSpPr>
          <p:spPr>
            <a:xfrm>
              <a:off x="1605318" y="2681558"/>
              <a:ext cx="578485" cy="61594"/>
            </a:xfrm>
            <a:custGeom>
              <a:rect b="b" l="l" r="r" t="t"/>
              <a:pathLst>
                <a:path extrusionOk="0" h="61594" w="578485">
                  <a:moveTo>
                    <a:pt x="0" y="0"/>
                  </a:moveTo>
                  <a:lnTo>
                    <a:pt x="31493" y="51044"/>
                  </a:lnTo>
                  <a:lnTo>
                    <a:pt x="35060" y="56827"/>
                  </a:lnTo>
                  <a:lnTo>
                    <a:pt x="43461" y="61514"/>
                  </a:lnTo>
                  <a:lnTo>
                    <a:pt x="50256" y="61514"/>
                  </a:lnTo>
                  <a:lnTo>
                    <a:pt x="541130" y="61514"/>
                  </a:lnTo>
                  <a:lnTo>
                    <a:pt x="547926" y="61514"/>
                  </a:lnTo>
                  <a:lnTo>
                    <a:pt x="556326" y="56827"/>
                  </a:lnTo>
                  <a:lnTo>
                    <a:pt x="559893" y="51044"/>
                  </a:lnTo>
                  <a:lnTo>
                    <a:pt x="578104" y="21533"/>
                  </a:lnTo>
                </a:path>
              </a:pathLst>
            </a:custGeom>
            <a:noFill/>
            <a:ln cap="flat" cmpd="sng" w="9525">
              <a:solidFill>
                <a:srgbClr val="6666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900"/>
                <a:buFont typeface="Arial"/>
                <a:buNone/>
              </a:pPr>
              <a:r>
                <a:t/>
              </a:r>
              <a:endParaRPr b="0" i="0" sz="2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1" name="Google Shape;891;g2f82a693b3a_0_1303"/>
            <p:cNvSpPr/>
            <p:nvPr/>
          </p:nvSpPr>
          <p:spPr>
            <a:xfrm>
              <a:off x="2158222" y="2681558"/>
              <a:ext cx="38735" cy="45085"/>
            </a:xfrm>
            <a:custGeom>
              <a:rect b="b" l="l" r="r" t="t"/>
              <a:pathLst>
                <a:path extrusionOk="0" h="45085" w="38735">
                  <a:moveTo>
                    <a:pt x="0" y="23823"/>
                  </a:moveTo>
                  <a:lnTo>
                    <a:pt x="25199" y="21533"/>
                  </a:lnTo>
                  <a:lnTo>
                    <a:pt x="34453" y="45084"/>
                  </a:lnTo>
                  <a:lnTo>
                    <a:pt x="38488" y="0"/>
                  </a:lnTo>
                  <a:lnTo>
                    <a:pt x="0" y="23823"/>
                  </a:lnTo>
                  <a:close/>
                </a:path>
              </a:pathLst>
            </a:custGeom>
            <a:solidFill>
              <a:srgbClr val="6666FF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900"/>
                <a:buFont typeface="Arial"/>
                <a:buNone/>
              </a:pPr>
              <a:r>
                <a:t/>
              </a:r>
              <a:endParaRPr b="0" i="0" sz="2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2" name="Google Shape;892;g2f82a693b3a_0_1303"/>
            <p:cNvSpPr/>
            <p:nvPr/>
          </p:nvSpPr>
          <p:spPr>
            <a:xfrm>
              <a:off x="1879003" y="2681558"/>
              <a:ext cx="298450" cy="31114"/>
            </a:xfrm>
            <a:custGeom>
              <a:rect b="b" l="l" r="r" t="t"/>
              <a:pathLst>
                <a:path extrusionOk="0" h="31114" w="298450">
                  <a:moveTo>
                    <a:pt x="0" y="0"/>
                  </a:moveTo>
                  <a:lnTo>
                    <a:pt x="33178" y="26884"/>
                  </a:lnTo>
                  <a:lnTo>
                    <a:pt x="35819" y="29023"/>
                  </a:lnTo>
                  <a:lnTo>
                    <a:pt x="40712" y="30757"/>
                  </a:lnTo>
                  <a:lnTo>
                    <a:pt x="44109" y="30757"/>
                  </a:lnTo>
                  <a:lnTo>
                    <a:pt x="273597" y="30757"/>
                  </a:lnTo>
                  <a:lnTo>
                    <a:pt x="276994" y="30757"/>
                  </a:lnTo>
                  <a:lnTo>
                    <a:pt x="281887" y="29023"/>
                  </a:lnTo>
                  <a:lnTo>
                    <a:pt x="284528" y="26884"/>
                  </a:lnTo>
                  <a:lnTo>
                    <a:pt x="298047" y="15930"/>
                  </a:lnTo>
                </a:path>
              </a:pathLst>
            </a:custGeom>
            <a:noFill/>
            <a:ln cap="flat" cmpd="sng" w="9525">
              <a:solidFill>
                <a:srgbClr val="6666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900"/>
                <a:buFont typeface="Arial"/>
                <a:buNone/>
              </a:pPr>
              <a:r>
                <a:t/>
              </a:r>
              <a:endParaRPr b="0" i="0" sz="2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3" name="Google Shape;893;g2f82a693b3a_0_1303"/>
            <p:cNvSpPr/>
            <p:nvPr/>
          </p:nvSpPr>
          <p:spPr>
            <a:xfrm>
              <a:off x="2152509" y="2681558"/>
              <a:ext cx="44450" cy="41275"/>
            </a:xfrm>
            <a:custGeom>
              <a:rect b="b" l="l" r="r" t="t"/>
              <a:pathLst>
                <a:path extrusionOk="0" h="41275" w="44450">
                  <a:moveTo>
                    <a:pt x="0" y="9761"/>
                  </a:moveTo>
                  <a:lnTo>
                    <a:pt x="24540" y="15930"/>
                  </a:lnTo>
                  <a:lnTo>
                    <a:pt x="25489" y="41217"/>
                  </a:lnTo>
                  <a:lnTo>
                    <a:pt x="44200" y="0"/>
                  </a:lnTo>
                  <a:lnTo>
                    <a:pt x="0" y="9761"/>
                  </a:lnTo>
                  <a:close/>
                </a:path>
              </a:pathLst>
            </a:custGeom>
            <a:solidFill>
              <a:srgbClr val="6666FF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900"/>
                <a:buFont typeface="Arial"/>
                <a:buNone/>
              </a:pPr>
              <a:r>
                <a:t/>
              </a:r>
              <a:endParaRPr b="0" i="0" sz="2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894" name="Google Shape;894;g2f82a693b3a_0_1303"/>
          <p:cNvGrpSpPr/>
          <p:nvPr/>
        </p:nvGrpSpPr>
        <p:grpSpPr>
          <a:xfrm>
            <a:off x="3578350" y="3422088"/>
            <a:ext cx="467335" cy="65425"/>
            <a:chOff x="2247320" y="2681558"/>
            <a:chExt cx="294681" cy="41275"/>
          </a:xfrm>
        </p:grpSpPr>
        <p:sp>
          <p:nvSpPr>
            <p:cNvPr id="895" name="Google Shape;895;g2f82a693b3a_0_1303"/>
            <p:cNvSpPr/>
            <p:nvPr/>
          </p:nvSpPr>
          <p:spPr>
            <a:xfrm>
              <a:off x="2247320" y="2681558"/>
              <a:ext cx="274955" cy="31114"/>
            </a:xfrm>
            <a:custGeom>
              <a:rect b="b" l="l" r="r" t="t"/>
              <a:pathLst>
                <a:path extrusionOk="0" h="31114" w="274955">
                  <a:moveTo>
                    <a:pt x="0" y="0"/>
                  </a:moveTo>
                  <a:lnTo>
                    <a:pt x="33178" y="26884"/>
                  </a:lnTo>
                  <a:lnTo>
                    <a:pt x="35819" y="29023"/>
                  </a:lnTo>
                  <a:lnTo>
                    <a:pt x="40712" y="30757"/>
                  </a:lnTo>
                  <a:lnTo>
                    <a:pt x="44109" y="30757"/>
                  </a:lnTo>
                  <a:lnTo>
                    <a:pt x="250320" y="30757"/>
                  </a:lnTo>
                  <a:lnTo>
                    <a:pt x="253719" y="30757"/>
                  </a:lnTo>
                  <a:lnTo>
                    <a:pt x="258612" y="29023"/>
                  </a:lnTo>
                  <a:lnTo>
                    <a:pt x="261251" y="26884"/>
                  </a:lnTo>
                  <a:lnTo>
                    <a:pt x="274770" y="15930"/>
                  </a:lnTo>
                </a:path>
              </a:pathLst>
            </a:custGeom>
            <a:noFill/>
            <a:ln cap="flat" cmpd="sng" w="9525">
              <a:solidFill>
                <a:srgbClr val="6666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900"/>
                <a:buFont typeface="Arial"/>
                <a:buNone/>
              </a:pPr>
              <a:r>
                <a:t/>
              </a:r>
              <a:endParaRPr b="0" i="0" sz="2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6" name="Google Shape;896;g2f82a693b3a_0_1303"/>
            <p:cNvSpPr/>
            <p:nvPr/>
          </p:nvSpPr>
          <p:spPr>
            <a:xfrm>
              <a:off x="2497551" y="2681558"/>
              <a:ext cx="44450" cy="41275"/>
            </a:xfrm>
            <a:custGeom>
              <a:rect b="b" l="l" r="r" t="t"/>
              <a:pathLst>
                <a:path extrusionOk="0" h="41275" w="44450">
                  <a:moveTo>
                    <a:pt x="0" y="9761"/>
                  </a:moveTo>
                  <a:lnTo>
                    <a:pt x="24540" y="15930"/>
                  </a:lnTo>
                  <a:lnTo>
                    <a:pt x="25489" y="41217"/>
                  </a:lnTo>
                  <a:lnTo>
                    <a:pt x="44200" y="0"/>
                  </a:lnTo>
                  <a:lnTo>
                    <a:pt x="0" y="9761"/>
                  </a:lnTo>
                  <a:close/>
                </a:path>
              </a:pathLst>
            </a:custGeom>
            <a:solidFill>
              <a:srgbClr val="6666FF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900"/>
                <a:buFont typeface="Arial"/>
                <a:buNone/>
              </a:pPr>
              <a:r>
                <a:t/>
              </a:r>
              <a:endParaRPr b="0" i="0" sz="2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897" name="Google Shape;897;g2f82a693b3a_0_1303"/>
          <p:cNvGrpSpPr/>
          <p:nvPr/>
        </p:nvGrpSpPr>
        <p:grpSpPr>
          <a:xfrm>
            <a:off x="4125552" y="3422088"/>
            <a:ext cx="1085171" cy="97633"/>
            <a:chOff x="2592362" y="2681558"/>
            <a:chExt cx="684262" cy="61594"/>
          </a:xfrm>
        </p:grpSpPr>
        <p:sp>
          <p:nvSpPr>
            <p:cNvPr id="898" name="Google Shape;898;g2f82a693b3a_0_1303"/>
            <p:cNvSpPr/>
            <p:nvPr/>
          </p:nvSpPr>
          <p:spPr>
            <a:xfrm>
              <a:off x="2592362" y="2681558"/>
              <a:ext cx="671195" cy="61594"/>
            </a:xfrm>
            <a:custGeom>
              <a:rect b="b" l="l" r="r" t="t"/>
              <a:pathLst>
                <a:path extrusionOk="0" h="61594" w="671195">
                  <a:moveTo>
                    <a:pt x="0" y="0"/>
                  </a:moveTo>
                  <a:lnTo>
                    <a:pt x="31498" y="51044"/>
                  </a:lnTo>
                  <a:lnTo>
                    <a:pt x="35065" y="56827"/>
                  </a:lnTo>
                  <a:lnTo>
                    <a:pt x="43467" y="61514"/>
                  </a:lnTo>
                  <a:lnTo>
                    <a:pt x="50261" y="61514"/>
                  </a:lnTo>
                  <a:lnTo>
                    <a:pt x="633754" y="61514"/>
                  </a:lnTo>
                  <a:lnTo>
                    <a:pt x="640548" y="61514"/>
                  </a:lnTo>
                  <a:lnTo>
                    <a:pt x="648949" y="56827"/>
                  </a:lnTo>
                  <a:lnTo>
                    <a:pt x="652517" y="51044"/>
                  </a:lnTo>
                  <a:lnTo>
                    <a:pt x="670727" y="21533"/>
                  </a:lnTo>
                </a:path>
              </a:pathLst>
            </a:custGeom>
            <a:noFill/>
            <a:ln cap="flat" cmpd="sng" w="9525">
              <a:solidFill>
                <a:srgbClr val="6666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900"/>
                <a:buFont typeface="Arial"/>
                <a:buNone/>
              </a:pPr>
              <a:r>
                <a:t/>
              </a:r>
              <a:endParaRPr b="0" i="0" sz="2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9" name="Google Shape;899;g2f82a693b3a_0_1303"/>
            <p:cNvSpPr/>
            <p:nvPr/>
          </p:nvSpPr>
          <p:spPr>
            <a:xfrm>
              <a:off x="3237889" y="2681558"/>
              <a:ext cx="38735" cy="45085"/>
            </a:xfrm>
            <a:custGeom>
              <a:rect b="b" l="l" r="r" t="t"/>
              <a:pathLst>
                <a:path extrusionOk="0" h="45085" w="38735">
                  <a:moveTo>
                    <a:pt x="0" y="23823"/>
                  </a:moveTo>
                  <a:lnTo>
                    <a:pt x="25199" y="21533"/>
                  </a:lnTo>
                  <a:lnTo>
                    <a:pt x="34453" y="45084"/>
                  </a:lnTo>
                  <a:lnTo>
                    <a:pt x="38488" y="0"/>
                  </a:lnTo>
                  <a:lnTo>
                    <a:pt x="0" y="23823"/>
                  </a:lnTo>
                  <a:close/>
                </a:path>
              </a:pathLst>
            </a:custGeom>
            <a:solidFill>
              <a:srgbClr val="6666FF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900"/>
                <a:buFont typeface="Arial"/>
                <a:buNone/>
              </a:pPr>
              <a:r>
                <a:t/>
              </a:r>
              <a:endParaRPr b="0" i="0" sz="2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900" name="Google Shape;900;g2f82a693b3a_0_1303"/>
          <p:cNvGrpSpPr/>
          <p:nvPr/>
        </p:nvGrpSpPr>
        <p:grpSpPr>
          <a:xfrm>
            <a:off x="4612878" y="3422088"/>
            <a:ext cx="597849" cy="65425"/>
            <a:chOff x="2899649" y="2681558"/>
            <a:chExt cx="376978" cy="41275"/>
          </a:xfrm>
        </p:grpSpPr>
        <p:sp>
          <p:nvSpPr>
            <p:cNvPr id="901" name="Google Shape;901;g2f82a693b3a_0_1303"/>
            <p:cNvSpPr/>
            <p:nvPr/>
          </p:nvSpPr>
          <p:spPr>
            <a:xfrm>
              <a:off x="2899649" y="2681558"/>
              <a:ext cx="357504" cy="31114"/>
            </a:xfrm>
            <a:custGeom>
              <a:rect b="b" l="l" r="r" t="t"/>
              <a:pathLst>
                <a:path extrusionOk="0" h="31114" w="357504">
                  <a:moveTo>
                    <a:pt x="0" y="0"/>
                  </a:moveTo>
                  <a:lnTo>
                    <a:pt x="33179" y="26884"/>
                  </a:lnTo>
                  <a:lnTo>
                    <a:pt x="35818" y="29023"/>
                  </a:lnTo>
                  <a:lnTo>
                    <a:pt x="40712" y="30757"/>
                  </a:lnTo>
                  <a:lnTo>
                    <a:pt x="44109" y="30757"/>
                  </a:lnTo>
                  <a:lnTo>
                    <a:pt x="332618" y="30757"/>
                  </a:lnTo>
                  <a:lnTo>
                    <a:pt x="336015" y="30757"/>
                  </a:lnTo>
                  <a:lnTo>
                    <a:pt x="340908" y="29023"/>
                  </a:lnTo>
                  <a:lnTo>
                    <a:pt x="343549" y="26884"/>
                  </a:lnTo>
                  <a:lnTo>
                    <a:pt x="357068" y="15930"/>
                  </a:lnTo>
                </a:path>
              </a:pathLst>
            </a:custGeom>
            <a:noFill/>
            <a:ln cap="flat" cmpd="sng" w="9525">
              <a:solidFill>
                <a:srgbClr val="6666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900"/>
                <a:buFont typeface="Arial"/>
                <a:buNone/>
              </a:pPr>
              <a:r>
                <a:t/>
              </a:r>
              <a:endParaRPr b="0" i="0" sz="2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02" name="Google Shape;902;g2f82a693b3a_0_1303"/>
            <p:cNvSpPr/>
            <p:nvPr/>
          </p:nvSpPr>
          <p:spPr>
            <a:xfrm>
              <a:off x="3232177" y="2681558"/>
              <a:ext cx="44450" cy="41275"/>
            </a:xfrm>
            <a:custGeom>
              <a:rect b="b" l="l" r="r" t="t"/>
              <a:pathLst>
                <a:path extrusionOk="0" h="41275" w="44450">
                  <a:moveTo>
                    <a:pt x="0" y="9761"/>
                  </a:moveTo>
                  <a:lnTo>
                    <a:pt x="24540" y="15930"/>
                  </a:lnTo>
                  <a:lnTo>
                    <a:pt x="25489" y="41217"/>
                  </a:lnTo>
                  <a:lnTo>
                    <a:pt x="44200" y="0"/>
                  </a:lnTo>
                  <a:lnTo>
                    <a:pt x="0" y="9761"/>
                  </a:lnTo>
                  <a:close/>
                </a:path>
              </a:pathLst>
            </a:custGeom>
            <a:solidFill>
              <a:srgbClr val="6666FF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900"/>
                <a:buFont typeface="Arial"/>
                <a:buNone/>
              </a:pPr>
              <a:r>
                <a:t/>
              </a:r>
              <a:endParaRPr b="0" i="0" sz="2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903" name="Google Shape;903;g2f82a693b3a_0_1303"/>
          <p:cNvGrpSpPr/>
          <p:nvPr/>
        </p:nvGrpSpPr>
        <p:grpSpPr>
          <a:xfrm>
            <a:off x="5290595" y="3422088"/>
            <a:ext cx="1355665" cy="97633"/>
            <a:chOff x="3326988" y="2681558"/>
            <a:chExt cx="854824" cy="61594"/>
          </a:xfrm>
        </p:grpSpPr>
        <p:sp>
          <p:nvSpPr>
            <p:cNvPr id="904" name="Google Shape;904;g2f82a693b3a_0_1303"/>
            <p:cNvSpPr/>
            <p:nvPr/>
          </p:nvSpPr>
          <p:spPr>
            <a:xfrm>
              <a:off x="3326988" y="2681558"/>
              <a:ext cx="415289" cy="31114"/>
            </a:xfrm>
            <a:custGeom>
              <a:rect b="b" l="l" r="r" t="t"/>
              <a:pathLst>
                <a:path extrusionOk="0" h="31114" w="415289">
                  <a:moveTo>
                    <a:pt x="0" y="0"/>
                  </a:moveTo>
                  <a:lnTo>
                    <a:pt x="33178" y="26884"/>
                  </a:lnTo>
                  <a:lnTo>
                    <a:pt x="35819" y="29023"/>
                  </a:lnTo>
                  <a:lnTo>
                    <a:pt x="40712" y="30757"/>
                  </a:lnTo>
                  <a:lnTo>
                    <a:pt x="44109" y="30757"/>
                  </a:lnTo>
                  <a:lnTo>
                    <a:pt x="390392" y="30757"/>
                  </a:lnTo>
                  <a:lnTo>
                    <a:pt x="393790" y="30757"/>
                  </a:lnTo>
                  <a:lnTo>
                    <a:pt x="398683" y="29023"/>
                  </a:lnTo>
                  <a:lnTo>
                    <a:pt x="401322" y="26884"/>
                  </a:lnTo>
                  <a:lnTo>
                    <a:pt x="414841" y="15930"/>
                  </a:lnTo>
                </a:path>
              </a:pathLst>
            </a:custGeom>
            <a:noFill/>
            <a:ln cap="flat" cmpd="sng" w="9525">
              <a:solidFill>
                <a:srgbClr val="6666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900"/>
                <a:buFont typeface="Arial"/>
                <a:buNone/>
              </a:pPr>
              <a:r>
                <a:t/>
              </a:r>
              <a:endParaRPr b="0" i="0" sz="2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05" name="Google Shape;905;g2f82a693b3a_0_1303"/>
            <p:cNvSpPr/>
            <p:nvPr/>
          </p:nvSpPr>
          <p:spPr>
            <a:xfrm>
              <a:off x="3717289" y="2681558"/>
              <a:ext cx="44450" cy="41275"/>
            </a:xfrm>
            <a:custGeom>
              <a:rect b="b" l="l" r="r" t="t"/>
              <a:pathLst>
                <a:path extrusionOk="0" h="41275" w="44450">
                  <a:moveTo>
                    <a:pt x="0" y="9761"/>
                  </a:moveTo>
                  <a:lnTo>
                    <a:pt x="24540" y="15930"/>
                  </a:lnTo>
                  <a:lnTo>
                    <a:pt x="25489" y="41217"/>
                  </a:lnTo>
                  <a:lnTo>
                    <a:pt x="44200" y="0"/>
                  </a:lnTo>
                  <a:lnTo>
                    <a:pt x="0" y="9761"/>
                  </a:lnTo>
                  <a:close/>
                </a:path>
              </a:pathLst>
            </a:custGeom>
            <a:solidFill>
              <a:srgbClr val="6666FF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900"/>
                <a:buFont typeface="Arial"/>
                <a:buNone/>
              </a:pPr>
              <a:r>
                <a:t/>
              </a:r>
              <a:endParaRPr b="0" i="0" sz="2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06" name="Google Shape;906;g2f82a693b3a_0_1303"/>
            <p:cNvSpPr/>
            <p:nvPr/>
          </p:nvSpPr>
          <p:spPr>
            <a:xfrm>
              <a:off x="3774777" y="2681558"/>
              <a:ext cx="407035" cy="61594"/>
            </a:xfrm>
            <a:custGeom>
              <a:rect b="b" l="l" r="r" t="t"/>
              <a:pathLst>
                <a:path extrusionOk="0" h="61594" w="407035">
                  <a:moveTo>
                    <a:pt x="406862" y="0"/>
                  </a:moveTo>
                  <a:lnTo>
                    <a:pt x="375366" y="51044"/>
                  </a:lnTo>
                  <a:lnTo>
                    <a:pt x="371798" y="56827"/>
                  </a:lnTo>
                  <a:lnTo>
                    <a:pt x="363397" y="61514"/>
                  </a:lnTo>
                  <a:lnTo>
                    <a:pt x="356603" y="61514"/>
                  </a:lnTo>
                  <a:lnTo>
                    <a:pt x="36973" y="61514"/>
                  </a:lnTo>
                  <a:lnTo>
                    <a:pt x="30179" y="61514"/>
                  </a:lnTo>
                  <a:lnTo>
                    <a:pt x="21777" y="56827"/>
                  </a:lnTo>
                  <a:lnTo>
                    <a:pt x="18210" y="51044"/>
                  </a:lnTo>
                  <a:lnTo>
                    <a:pt x="0" y="21533"/>
                  </a:lnTo>
                </a:path>
              </a:pathLst>
            </a:custGeom>
            <a:noFill/>
            <a:ln cap="flat" cmpd="sng" w="9525">
              <a:solidFill>
                <a:srgbClr val="6666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900"/>
                <a:buFont typeface="Arial"/>
                <a:buNone/>
              </a:pPr>
              <a:r>
                <a:t/>
              </a:r>
              <a:endParaRPr b="0" i="0" sz="2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07" name="Google Shape;907;g2f82a693b3a_0_1303"/>
            <p:cNvSpPr/>
            <p:nvPr/>
          </p:nvSpPr>
          <p:spPr>
            <a:xfrm>
              <a:off x="3761490" y="2681558"/>
              <a:ext cx="38735" cy="45085"/>
            </a:xfrm>
            <a:custGeom>
              <a:rect b="b" l="l" r="r" t="t"/>
              <a:pathLst>
                <a:path extrusionOk="0" h="45085" w="38735">
                  <a:moveTo>
                    <a:pt x="4034" y="45084"/>
                  </a:moveTo>
                  <a:lnTo>
                    <a:pt x="13288" y="21533"/>
                  </a:lnTo>
                  <a:lnTo>
                    <a:pt x="38488" y="23823"/>
                  </a:lnTo>
                  <a:lnTo>
                    <a:pt x="0" y="0"/>
                  </a:lnTo>
                  <a:lnTo>
                    <a:pt x="4034" y="45084"/>
                  </a:lnTo>
                  <a:close/>
                </a:path>
              </a:pathLst>
            </a:custGeom>
            <a:solidFill>
              <a:srgbClr val="6666FF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900"/>
                <a:buFont typeface="Arial"/>
                <a:buNone/>
              </a:pPr>
              <a:r>
                <a:t/>
              </a:r>
              <a:endParaRPr b="0" i="0" sz="2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08" name="Google Shape;908;g2f82a693b3a_0_1303"/>
            <p:cNvSpPr/>
            <p:nvPr/>
          </p:nvSpPr>
          <p:spPr>
            <a:xfrm>
              <a:off x="3781150" y="2681558"/>
              <a:ext cx="236220" cy="31114"/>
            </a:xfrm>
            <a:custGeom>
              <a:rect b="b" l="l" r="r" t="t"/>
              <a:pathLst>
                <a:path extrusionOk="0" h="31114" w="236220">
                  <a:moveTo>
                    <a:pt x="235907" y="0"/>
                  </a:moveTo>
                  <a:lnTo>
                    <a:pt x="202728" y="26884"/>
                  </a:lnTo>
                  <a:lnTo>
                    <a:pt x="200089" y="29023"/>
                  </a:lnTo>
                  <a:lnTo>
                    <a:pt x="195195" y="30757"/>
                  </a:lnTo>
                  <a:lnTo>
                    <a:pt x="191797" y="30757"/>
                  </a:lnTo>
                  <a:lnTo>
                    <a:pt x="24450" y="30757"/>
                  </a:lnTo>
                  <a:lnTo>
                    <a:pt x="21051" y="30757"/>
                  </a:lnTo>
                  <a:lnTo>
                    <a:pt x="16158" y="29023"/>
                  </a:lnTo>
                  <a:lnTo>
                    <a:pt x="13519" y="26884"/>
                  </a:lnTo>
                  <a:lnTo>
                    <a:pt x="0" y="15930"/>
                  </a:lnTo>
                </a:path>
              </a:pathLst>
            </a:custGeom>
            <a:noFill/>
            <a:ln cap="flat" cmpd="sng" w="9525">
              <a:solidFill>
                <a:srgbClr val="6666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900"/>
                <a:buFont typeface="Arial"/>
                <a:buNone/>
              </a:pPr>
              <a:r>
                <a:t/>
              </a:r>
              <a:endParaRPr b="0" i="0" sz="2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09" name="Google Shape;909;g2f82a693b3a_0_1303"/>
            <p:cNvSpPr/>
            <p:nvPr/>
          </p:nvSpPr>
          <p:spPr>
            <a:xfrm>
              <a:off x="3761490" y="2681558"/>
              <a:ext cx="44450" cy="41275"/>
            </a:xfrm>
            <a:custGeom>
              <a:rect b="b" l="l" r="r" t="t"/>
              <a:pathLst>
                <a:path extrusionOk="0" h="41275" w="44450">
                  <a:moveTo>
                    <a:pt x="18711" y="41217"/>
                  </a:moveTo>
                  <a:lnTo>
                    <a:pt x="19659" y="15930"/>
                  </a:lnTo>
                  <a:lnTo>
                    <a:pt x="44200" y="9761"/>
                  </a:lnTo>
                  <a:lnTo>
                    <a:pt x="0" y="0"/>
                  </a:lnTo>
                  <a:lnTo>
                    <a:pt x="18711" y="41217"/>
                  </a:lnTo>
                  <a:close/>
                </a:path>
              </a:pathLst>
            </a:custGeom>
            <a:solidFill>
              <a:srgbClr val="6666FF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900"/>
                <a:buFont typeface="Arial"/>
                <a:buNone/>
              </a:pPr>
              <a:r>
                <a:t/>
              </a:r>
              <a:endParaRPr b="0" i="0" sz="2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3" name="Shape 9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4" name="Google Shape;914;g2f82a693b3a_0_109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13778" y="1464552"/>
            <a:ext cx="8516442" cy="2214394"/>
          </a:xfrm>
          <a:prstGeom prst="rect">
            <a:avLst/>
          </a:prstGeom>
          <a:noFill/>
          <a:ln>
            <a:noFill/>
          </a:ln>
        </p:spPr>
      </p:pic>
      <p:sp>
        <p:nvSpPr>
          <p:cNvPr id="915" name="Google Shape;915;g2f82a693b3a_0_1099"/>
          <p:cNvSpPr/>
          <p:nvPr/>
        </p:nvSpPr>
        <p:spPr>
          <a:xfrm>
            <a:off x="313775" y="1738150"/>
            <a:ext cx="419400" cy="143700"/>
          </a:xfrm>
          <a:prstGeom prst="rect">
            <a:avLst/>
          </a:prstGeom>
          <a:solidFill>
            <a:srgbClr val="EFEFEF">
              <a:alpha val="800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16" name="Google Shape;916;g2f82a693b3a_0_1099"/>
          <p:cNvSpPr/>
          <p:nvPr/>
        </p:nvSpPr>
        <p:spPr>
          <a:xfrm flipH="1" rot="10800000">
            <a:off x="319050" y="1464675"/>
            <a:ext cx="4067400" cy="2384700"/>
          </a:xfrm>
          <a:prstGeom prst="rect">
            <a:avLst/>
          </a:prstGeom>
          <a:solidFill>
            <a:srgbClr val="EFEFEF">
              <a:alpha val="800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17" name="Google Shape;917;g2f82a693b3a_0_1099"/>
          <p:cNvSpPr/>
          <p:nvPr/>
        </p:nvSpPr>
        <p:spPr>
          <a:xfrm>
            <a:off x="7198800" y="1558825"/>
            <a:ext cx="1671000" cy="1092300"/>
          </a:xfrm>
          <a:prstGeom prst="rect">
            <a:avLst/>
          </a:prstGeom>
          <a:solidFill>
            <a:srgbClr val="EFEFEF">
              <a:alpha val="800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18" name="Google Shape;918;g2f82a693b3a_0_1099"/>
          <p:cNvSpPr txBox="1"/>
          <p:nvPr>
            <p:ph type="title"/>
          </p:nvPr>
        </p:nvSpPr>
        <p:spPr>
          <a:xfrm>
            <a:off x="729300" y="221525"/>
            <a:ext cx="7685400" cy="690000"/>
          </a:xfrm>
          <a:prstGeom prst="rect">
            <a:avLst/>
          </a:prstGeom>
          <a:solidFill>
            <a:srgbClr val="F47B2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-US"/>
              <a:t>Feed Forward</a:t>
            </a:r>
            <a:endParaRPr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2" name="Shape 9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3" name="Google Shape;923;g2f82f760970_1_29"/>
          <p:cNvSpPr txBox="1"/>
          <p:nvPr>
            <p:ph idx="1" type="body"/>
          </p:nvPr>
        </p:nvSpPr>
        <p:spPr>
          <a:xfrm>
            <a:off x="345200" y="623275"/>
            <a:ext cx="8520600" cy="411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br>
              <a:rPr b="1" lang="en-US" sz="1600">
                <a:solidFill>
                  <a:srgbClr val="F47A1F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</a:br>
            <a:r>
              <a:rPr b="1" lang="en-US" sz="1600">
                <a:solidFill>
                  <a:srgbClr val="F47A1F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Feed-Forwards</a:t>
            </a:r>
            <a:r>
              <a:rPr lang="en-US" sz="1600">
                <a:solidFill>
                  <a:schemeClr val="dk1"/>
                </a:solidFill>
              </a:rPr>
              <a:t> are fully connected layers applied to each position in the sentence.</a:t>
            </a:r>
            <a:br>
              <a:rPr lang="en-US" sz="1600">
                <a:solidFill>
                  <a:schemeClr val="dk1"/>
                </a:solidFill>
              </a:rPr>
            </a:br>
            <a:endParaRPr sz="16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sz="1600">
                <a:solidFill>
                  <a:schemeClr val="dk1"/>
                </a:solidFill>
              </a:rPr>
              <a:t>.</a:t>
            </a:r>
            <a:endParaRPr sz="16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</p:txBody>
      </p:sp>
      <p:sp>
        <p:nvSpPr>
          <p:cNvPr id="924" name="Google Shape;924;g2f82f760970_1_29"/>
          <p:cNvSpPr txBox="1"/>
          <p:nvPr>
            <p:ph idx="12" type="sldNum"/>
          </p:nvPr>
        </p:nvSpPr>
        <p:spPr>
          <a:xfrm>
            <a:off x="8595300" y="4920297"/>
            <a:ext cx="548700" cy="22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925" name="Google Shape;925;g2f82f760970_1_29"/>
          <p:cNvSpPr txBox="1"/>
          <p:nvPr>
            <p:ph idx="2" type="subTitle"/>
          </p:nvPr>
        </p:nvSpPr>
        <p:spPr>
          <a:xfrm>
            <a:off x="-8374" y="4928674"/>
            <a:ext cx="2386500" cy="223200"/>
          </a:xfrm>
          <a:prstGeom prst="rect">
            <a:avLst/>
          </a:prstGeom>
          <a:solidFill>
            <a:srgbClr val="F47B20"/>
          </a:solidFill>
          <a:ln>
            <a:noFill/>
          </a:ln>
        </p:spPr>
        <p:txBody>
          <a:bodyPr anchorCtr="0" anchor="t" bIns="9125" lIns="91425" spcFirstLastPara="1" rIns="91425" wrap="square" tIns="27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/>
              <a:t>Feed Forward</a:t>
            </a:r>
            <a:endParaRPr/>
          </a:p>
        </p:txBody>
      </p:sp>
      <p:sp>
        <p:nvSpPr>
          <p:cNvPr id="926" name="Google Shape;926;g2f82f760970_1_29"/>
          <p:cNvSpPr txBox="1"/>
          <p:nvPr>
            <p:ph type="title"/>
          </p:nvPr>
        </p:nvSpPr>
        <p:spPr>
          <a:xfrm>
            <a:off x="0" y="0"/>
            <a:ext cx="9144000" cy="505800"/>
          </a:xfrm>
          <a:prstGeom prst="rect">
            <a:avLst/>
          </a:prstGeom>
          <a:solidFill>
            <a:srgbClr val="EFEFEF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-US"/>
              <a:t>Feed Forward</a:t>
            </a:r>
            <a:endParaRPr/>
          </a:p>
        </p:txBody>
      </p:sp>
      <p:sp>
        <p:nvSpPr>
          <p:cNvPr id="927" name="Google Shape;927;g2f82f760970_1_29"/>
          <p:cNvSpPr/>
          <p:nvPr/>
        </p:nvSpPr>
        <p:spPr>
          <a:xfrm rot="-5400000">
            <a:off x="1795050" y="2749375"/>
            <a:ext cx="1781400" cy="1154100"/>
          </a:xfrm>
          <a:prstGeom prst="trapezoid">
            <a:avLst>
              <a:gd fmla="val 36054" name="adj"/>
            </a:avLst>
          </a:prstGeom>
          <a:solidFill>
            <a:srgbClr val="FDBE6E"/>
          </a:solidFill>
          <a:ln cap="flat" cmpd="sng" w="28575">
            <a:solidFill>
              <a:srgbClr val="C96F0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FFC000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928" name="Google Shape;928;g2f82f760970_1_29"/>
          <p:cNvSpPr/>
          <p:nvPr/>
        </p:nvSpPr>
        <p:spPr>
          <a:xfrm rot="5400000">
            <a:off x="5491650" y="2749375"/>
            <a:ext cx="1781400" cy="1154100"/>
          </a:xfrm>
          <a:prstGeom prst="trapezoid">
            <a:avLst>
              <a:gd fmla="val 36054" name="adj"/>
            </a:avLst>
          </a:prstGeom>
          <a:solidFill>
            <a:srgbClr val="FDBE6E"/>
          </a:solidFill>
          <a:ln cap="flat" cmpd="sng" w="28575">
            <a:solidFill>
              <a:srgbClr val="C96F0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FFC000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929" name="Google Shape;929;g2f82f760970_1_29"/>
          <p:cNvSpPr/>
          <p:nvPr/>
        </p:nvSpPr>
        <p:spPr>
          <a:xfrm>
            <a:off x="4391850" y="2435725"/>
            <a:ext cx="284400" cy="1781400"/>
          </a:xfrm>
          <a:prstGeom prst="rect">
            <a:avLst/>
          </a:prstGeom>
          <a:solidFill>
            <a:srgbClr val="DF4D4A"/>
          </a:solidFill>
          <a:ln cap="flat" cmpd="sng" w="28575">
            <a:solidFill>
              <a:srgbClr val="B2321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cxnSp>
        <p:nvCxnSpPr>
          <p:cNvPr id="930" name="Google Shape;930;g2f82f760970_1_29"/>
          <p:cNvCxnSpPr>
            <a:stCxn id="927" idx="2"/>
            <a:endCxn id="929" idx="1"/>
          </p:cNvCxnSpPr>
          <p:nvPr/>
        </p:nvCxnSpPr>
        <p:spPr>
          <a:xfrm>
            <a:off x="3262800" y="3326425"/>
            <a:ext cx="1129200" cy="0"/>
          </a:xfrm>
          <a:prstGeom prst="straightConnector1">
            <a:avLst/>
          </a:prstGeom>
          <a:noFill/>
          <a:ln cap="flat" cmpd="sng" w="38100">
            <a:solidFill>
              <a:srgbClr val="888888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931" name="Google Shape;931;g2f82f760970_1_29"/>
          <p:cNvCxnSpPr>
            <a:stCxn id="929" idx="3"/>
            <a:endCxn id="928" idx="2"/>
          </p:cNvCxnSpPr>
          <p:nvPr/>
        </p:nvCxnSpPr>
        <p:spPr>
          <a:xfrm>
            <a:off x="4676250" y="3326425"/>
            <a:ext cx="1129200" cy="0"/>
          </a:xfrm>
          <a:prstGeom prst="straightConnector1">
            <a:avLst/>
          </a:prstGeom>
          <a:noFill/>
          <a:ln cap="flat" cmpd="sng" w="38100">
            <a:solidFill>
              <a:srgbClr val="888888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932" name="Google Shape;932;g2f82f760970_1_29"/>
          <p:cNvCxnSpPr>
            <a:endCxn id="927" idx="0"/>
          </p:cNvCxnSpPr>
          <p:nvPr/>
        </p:nvCxnSpPr>
        <p:spPr>
          <a:xfrm>
            <a:off x="1531800" y="3322225"/>
            <a:ext cx="576900" cy="4200"/>
          </a:xfrm>
          <a:prstGeom prst="straightConnector1">
            <a:avLst/>
          </a:prstGeom>
          <a:noFill/>
          <a:ln cap="flat" cmpd="sng" w="38100">
            <a:solidFill>
              <a:srgbClr val="888888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933" name="Google Shape;933;g2f82f760970_1_29"/>
          <p:cNvCxnSpPr>
            <a:stCxn id="928" idx="0"/>
          </p:cNvCxnSpPr>
          <p:nvPr/>
        </p:nvCxnSpPr>
        <p:spPr>
          <a:xfrm flipH="1" rot="10800000">
            <a:off x="6959400" y="3322225"/>
            <a:ext cx="552000" cy="42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934" name="Google Shape;934;g2f82f760970_1_29"/>
          <p:cNvSpPr txBox="1"/>
          <p:nvPr/>
        </p:nvSpPr>
        <p:spPr>
          <a:xfrm>
            <a:off x="2328125" y="3093475"/>
            <a:ext cx="7152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US" sz="1800" u="none" cap="none" strike="noStrike">
                <a:solidFill>
                  <a:schemeClr val="lt1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IN</a:t>
            </a:r>
            <a:endParaRPr b="1" i="0" sz="1800" u="none" cap="none" strike="noStrike">
              <a:solidFill>
                <a:schemeClr val="lt1"/>
              </a:solidFill>
              <a:latin typeface="Open Sans ExtraBold"/>
              <a:ea typeface="Open Sans ExtraBold"/>
              <a:cs typeface="Open Sans ExtraBold"/>
              <a:sym typeface="Open Sans ExtraBold"/>
            </a:endParaRPr>
          </a:p>
        </p:txBody>
      </p:sp>
      <p:sp>
        <p:nvSpPr>
          <p:cNvPr id="935" name="Google Shape;935;g2f82f760970_1_29"/>
          <p:cNvSpPr txBox="1"/>
          <p:nvPr/>
        </p:nvSpPr>
        <p:spPr>
          <a:xfrm>
            <a:off x="6024825" y="3095575"/>
            <a:ext cx="7152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US" sz="1800" u="none" cap="none" strike="noStrike">
                <a:solidFill>
                  <a:schemeClr val="lt1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OUT</a:t>
            </a:r>
            <a:endParaRPr b="1" i="0" sz="1800" u="none" cap="none" strike="noStrike">
              <a:solidFill>
                <a:schemeClr val="lt1"/>
              </a:solidFill>
              <a:latin typeface="Open Sans ExtraBold"/>
              <a:ea typeface="Open Sans ExtraBold"/>
              <a:cs typeface="Open Sans ExtraBold"/>
              <a:sym typeface="Open Sans ExtraBold"/>
            </a:endParaRPr>
          </a:p>
        </p:txBody>
      </p:sp>
      <p:sp>
        <p:nvSpPr>
          <p:cNvPr id="936" name="Google Shape;936;g2f82f760970_1_29"/>
          <p:cNvSpPr txBox="1"/>
          <p:nvPr/>
        </p:nvSpPr>
        <p:spPr>
          <a:xfrm>
            <a:off x="3681750" y="4408425"/>
            <a:ext cx="1780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US" sz="1800" u="none" cap="none" strike="noStrike">
                <a:solidFill>
                  <a:srgbClr val="888888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ACTIVATION</a:t>
            </a:r>
            <a:endParaRPr b="1" i="0" sz="1800" u="none" cap="none" strike="noStrike">
              <a:solidFill>
                <a:srgbClr val="888888"/>
              </a:solidFill>
              <a:latin typeface="Open Sans ExtraBold"/>
              <a:ea typeface="Open Sans ExtraBold"/>
              <a:cs typeface="Open Sans ExtraBold"/>
              <a:sym typeface="Open Sans ExtraBold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0" name="Shape 9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1" name="Google Shape;941;g2f82f760970_1_546"/>
          <p:cNvSpPr txBox="1"/>
          <p:nvPr>
            <p:ph idx="12" type="sldNum"/>
          </p:nvPr>
        </p:nvSpPr>
        <p:spPr>
          <a:xfrm>
            <a:off x="8595300" y="4920297"/>
            <a:ext cx="548700" cy="22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942" name="Google Shape;942;g2f82f760970_1_546"/>
          <p:cNvSpPr txBox="1"/>
          <p:nvPr>
            <p:ph idx="2" type="subTitle"/>
          </p:nvPr>
        </p:nvSpPr>
        <p:spPr>
          <a:xfrm>
            <a:off x="-8374" y="4928674"/>
            <a:ext cx="2386500" cy="223200"/>
          </a:xfrm>
          <a:prstGeom prst="rect">
            <a:avLst/>
          </a:prstGeom>
          <a:solidFill>
            <a:srgbClr val="F47B20"/>
          </a:solidFill>
          <a:ln>
            <a:noFill/>
          </a:ln>
        </p:spPr>
        <p:txBody>
          <a:bodyPr anchorCtr="0" anchor="t" bIns="9125" lIns="91425" spcFirstLastPara="1" rIns="91425" wrap="square" tIns="27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/>
              <a:t>Feed Forward</a:t>
            </a:r>
            <a:endParaRPr/>
          </a:p>
        </p:txBody>
      </p:sp>
      <p:sp>
        <p:nvSpPr>
          <p:cNvPr id="943" name="Google Shape;943;g2f82f760970_1_546"/>
          <p:cNvSpPr txBox="1"/>
          <p:nvPr>
            <p:ph type="title"/>
          </p:nvPr>
        </p:nvSpPr>
        <p:spPr>
          <a:xfrm>
            <a:off x="0" y="0"/>
            <a:ext cx="9144000" cy="505800"/>
          </a:xfrm>
          <a:prstGeom prst="rect">
            <a:avLst/>
          </a:prstGeom>
          <a:solidFill>
            <a:srgbClr val="EFEFEF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-US"/>
              <a:t>Gender Bias in Language Model</a:t>
            </a:r>
            <a:endParaRPr/>
          </a:p>
        </p:txBody>
      </p:sp>
      <p:sp>
        <p:nvSpPr>
          <p:cNvPr id="944" name="Google Shape;944;g2f82f760970_1_546"/>
          <p:cNvSpPr/>
          <p:nvPr/>
        </p:nvSpPr>
        <p:spPr>
          <a:xfrm>
            <a:off x="3260438" y="2512072"/>
            <a:ext cx="3534000" cy="1530600"/>
          </a:xfrm>
          <a:prstGeom prst="roundRect">
            <a:avLst>
              <a:gd fmla="val 16667" name="adj"/>
            </a:avLst>
          </a:prstGeom>
          <a:solidFill>
            <a:srgbClr val="FAD9D5"/>
          </a:solidFill>
          <a:ln cap="flat" cmpd="sng" w="114300">
            <a:solidFill>
              <a:srgbClr val="B854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b="1" i="0" lang="en-US" sz="1900" u="none" cap="none" strike="noStrike">
                <a:solidFill>
                  <a:srgbClr val="000000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Stereotype</a:t>
            </a:r>
            <a:endParaRPr b="1" i="0" sz="1900" u="none" cap="none" strike="noStrike">
              <a:solidFill>
                <a:srgbClr val="000000"/>
              </a:solidFill>
              <a:latin typeface="Open Sans ExtraBold"/>
              <a:ea typeface="Open Sans ExtraBold"/>
              <a:cs typeface="Open Sans ExtraBold"/>
              <a:sym typeface="Open Sans ExtraBold"/>
            </a:endParaRPr>
          </a:p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i="1" lang="en-US" sz="19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nurse </a:t>
            </a:r>
            <a:r>
              <a:rPr i="0" lang="en-US" sz="19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-0.9 </a:t>
            </a:r>
            <a:r>
              <a:rPr i="1" lang="en-US" sz="19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mechanic</a:t>
            </a:r>
            <a:r>
              <a:rPr i="0" lang="en-US" sz="19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0.6</a:t>
            </a:r>
            <a:endParaRPr i="0" sz="1900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i="1" lang="en-US" sz="19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receptionist </a:t>
            </a:r>
            <a:r>
              <a:rPr i="0" lang="en-US" sz="19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-0.7 </a:t>
            </a:r>
            <a:r>
              <a:rPr i="1" lang="en-US" sz="19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lifeguard </a:t>
            </a:r>
            <a:r>
              <a:rPr i="0" lang="en-US" sz="19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0.6</a:t>
            </a:r>
            <a:endParaRPr i="0" sz="1900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945" name="Google Shape;945;g2f82f760970_1_546"/>
          <p:cNvSpPr txBox="1"/>
          <p:nvPr/>
        </p:nvSpPr>
        <p:spPr>
          <a:xfrm>
            <a:off x="1024450" y="4278551"/>
            <a:ext cx="7568100" cy="4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b="0" i="0" lang="en-US" sz="1900" u="none" cap="none" strike="noStrike">
                <a:solidFill>
                  <a:srgbClr val="595959"/>
                </a:solidFill>
                <a:latin typeface="Fira Sans"/>
                <a:ea typeface="Fira Sans"/>
                <a:cs typeface="Fira Sans"/>
                <a:sym typeface="Fira Sans"/>
              </a:rPr>
              <a:t>PM(</a:t>
            </a:r>
            <a:r>
              <a:rPr b="0" i="1" lang="en-US" sz="1900" u="none" cap="none" strike="noStrike">
                <a:solidFill>
                  <a:srgbClr val="595959"/>
                </a:solidFill>
                <a:latin typeface="Fira Sans"/>
                <a:ea typeface="Fira Sans"/>
                <a:cs typeface="Fira Sans"/>
                <a:sym typeface="Fira Sans"/>
              </a:rPr>
              <a:t>“he”</a:t>
            </a:r>
            <a:r>
              <a:rPr b="0" i="0" lang="en-US" sz="1900" u="none" cap="none" strike="noStrike">
                <a:solidFill>
                  <a:srgbClr val="595959"/>
                </a:solidFill>
                <a:latin typeface="Fira Sans"/>
                <a:ea typeface="Fira Sans"/>
                <a:cs typeface="Fira Sans"/>
                <a:sym typeface="Fira Sans"/>
              </a:rPr>
              <a:t>) - PM(</a:t>
            </a:r>
            <a:r>
              <a:rPr b="0" i="1" lang="en-US" sz="1900" u="none" cap="none" strike="noStrike">
                <a:solidFill>
                  <a:srgbClr val="595959"/>
                </a:solidFill>
                <a:latin typeface="Fira Sans"/>
                <a:ea typeface="Fira Sans"/>
                <a:cs typeface="Fira Sans"/>
                <a:sym typeface="Fira Sans"/>
              </a:rPr>
              <a:t>“she”</a:t>
            </a:r>
            <a:r>
              <a:rPr b="0" i="0" lang="en-US" sz="1900" u="none" cap="none" strike="noStrike">
                <a:solidFill>
                  <a:srgbClr val="595959"/>
                </a:solidFill>
                <a:latin typeface="Fira Sans"/>
                <a:ea typeface="Fira Sans"/>
                <a:cs typeface="Fira Sans"/>
                <a:sym typeface="Fira Sans"/>
              </a:rPr>
              <a:t>) ≈ </a:t>
            </a:r>
            <a:r>
              <a:rPr b="0" i="0" lang="en-US" sz="1900" u="none" cap="none" strike="noStrike">
                <a:solidFill>
                  <a:srgbClr val="CCCCCC"/>
                </a:solidFill>
                <a:latin typeface="Fira Sans"/>
                <a:ea typeface="Fira Sans"/>
                <a:cs typeface="Fira Sans"/>
                <a:sym typeface="Fira Sans"/>
              </a:rPr>
              <a:t>af  ⋅ xf</a:t>
            </a:r>
            <a:r>
              <a:rPr b="1" i="0" lang="en-US" sz="1900" u="none" cap="none" strike="noStrike">
                <a:solidFill>
                  <a:schemeClr val="lt2"/>
                </a:solidFill>
                <a:latin typeface="Fira Sans"/>
                <a:ea typeface="Fira Sans"/>
                <a:cs typeface="Fira Sans"/>
                <a:sym typeface="Fira Sans"/>
              </a:rPr>
              <a:t> </a:t>
            </a:r>
            <a:r>
              <a:rPr b="0" i="0" lang="en-US" sz="1900" u="none" cap="none" strike="noStrike">
                <a:solidFill>
                  <a:srgbClr val="595959"/>
                </a:solidFill>
                <a:latin typeface="Fira Sans"/>
                <a:ea typeface="Fira Sans"/>
                <a:cs typeface="Fira Sans"/>
                <a:sym typeface="Fira Sans"/>
              </a:rPr>
              <a:t>+ </a:t>
            </a:r>
            <a:r>
              <a:rPr b="1" i="0" lang="en-US" sz="1900" u="none" cap="none" strike="noStrike">
                <a:solidFill>
                  <a:srgbClr val="595959"/>
                </a:solidFill>
                <a:latin typeface="Fira Sans"/>
                <a:ea typeface="Fira Sans"/>
                <a:cs typeface="Fira Sans"/>
                <a:sym typeface="Fira Sans"/>
              </a:rPr>
              <a:t>as</a:t>
            </a:r>
            <a:r>
              <a:rPr b="0" i="0" lang="en-US" sz="1900" u="none" cap="none" strike="noStrike">
                <a:solidFill>
                  <a:srgbClr val="595959"/>
                </a:solidFill>
                <a:latin typeface="Fira Sans"/>
                <a:ea typeface="Fira Sans"/>
                <a:cs typeface="Fira Sans"/>
                <a:sym typeface="Fira Sans"/>
              </a:rPr>
              <a:t> ⋅ </a:t>
            </a:r>
            <a:r>
              <a:rPr b="1" i="0" lang="en-US" sz="1900" u="none" cap="none" strike="noStrike">
                <a:solidFill>
                  <a:srgbClr val="B85450"/>
                </a:solidFill>
                <a:latin typeface="Fira Sans"/>
                <a:ea typeface="Fira Sans"/>
                <a:cs typeface="Fira Sans"/>
                <a:sym typeface="Fira Sans"/>
              </a:rPr>
              <a:t>xs</a:t>
            </a:r>
            <a:r>
              <a:rPr b="0" i="0" lang="en-US" sz="1900" u="none" cap="none" strike="noStrike">
                <a:solidFill>
                  <a:srgbClr val="595959"/>
                </a:solidFill>
                <a:latin typeface="Fira Sans"/>
                <a:ea typeface="Fira Sans"/>
                <a:cs typeface="Fira Sans"/>
                <a:sym typeface="Fira Sans"/>
              </a:rPr>
              <a:t> + </a:t>
            </a:r>
            <a:r>
              <a:rPr b="0" i="0" lang="en-US" sz="1900" u="none" cap="none" strike="noStrike">
                <a:solidFill>
                  <a:srgbClr val="CCCCCC"/>
                </a:solidFill>
                <a:latin typeface="Fira Sans"/>
                <a:ea typeface="Fira Sans"/>
                <a:cs typeface="Fira Sans"/>
                <a:sym typeface="Fira Sans"/>
              </a:rPr>
              <a:t>b</a:t>
            </a:r>
            <a:endParaRPr b="0" i="0" sz="1900" u="none" cap="none" strike="noStrike">
              <a:solidFill>
                <a:srgbClr val="CCCCCC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946" name="Google Shape;946;g2f82f760970_1_546"/>
          <p:cNvSpPr txBox="1"/>
          <p:nvPr/>
        </p:nvSpPr>
        <p:spPr>
          <a:xfrm>
            <a:off x="1217073" y="695583"/>
            <a:ext cx="7325700" cy="81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12000"/>
              </a:spcBef>
              <a:spcAft>
                <a:spcPts val="1200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b="0" i="0" lang="en-US" sz="1900" u="none" cap="none" strike="noStrike">
                <a:solidFill>
                  <a:srgbClr val="000000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We use a simple linear model to mitigate </a:t>
            </a:r>
            <a:r>
              <a:rPr b="1" i="0" lang="en-US" sz="1900" u="none" cap="none" strike="noStrike">
                <a:solidFill>
                  <a:srgbClr val="B85450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stereotypical</a:t>
            </a:r>
            <a:r>
              <a:rPr b="0" i="0" lang="en-US" sz="1900" u="none" cap="none" strike="noStrike">
                <a:solidFill>
                  <a:srgbClr val="B85450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 </a:t>
            </a:r>
            <a:r>
              <a:rPr b="0" i="0" lang="en-US" sz="1900" u="none" cap="none" strike="noStrike">
                <a:solidFill>
                  <a:srgbClr val="000000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signal influence on predictions:</a:t>
            </a:r>
            <a:endParaRPr b="1" i="0" sz="1900" u="none" cap="none" strike="noStrike">
              <a:solidFill>
                <a:srgbClr val="595959"/>
              </a:solidFill>
              <a:latin typeface="Open Sans ExtraBold"/>
              <a:ea typeface="Open Sans ExtraBold"/>
              <a:cs typeface="Open Sans ExtraBold"/>
              <a:sym typeface="Open Sans ExtraBold"/>
            </a:endParaRPr>
          </a:p>
        </p:txBody>
      </p:sp>
      <p:sp>
        <p:nvSpPr>
          <p:cNvPr id="947" name="Google Shape;947;g2f82f760970_1_546"/>
          <p:cNvSpPr txBox="1"/>
          <p:nvPr/>
        </p:nvSpPr>
        <p:spPr>
          <a:xfrm>
            <a:off x="1250950" y="1698973"/>
            <a:ext cx="7341600" cy="4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12000"/>
              </a:spcBef>
              <a:spcAft>
                <a:spcPts val="1200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b="0" i="0" lang="en-US" sz="1900" u="none" cap="none" strike="noStrike">
                <a:solidFill>
                  <a:srgbClr val="434343"/>
                </a:solidFill>
                <a:latin typeface="Fira Sans"/>
                <a:ea typeface="Fira Sans"/>
                <a:cs typeface="Fira Sans"/>
                <a:sym typeface="Fira Sans"/>
              </a:rPr>
              <a:t>“The</a:t>
            </a:r>
            <a:r>
              <a:rPr b="0" i="0" lang="en-US" sz="1900" u="none" cap="none" strike="noStrike">
                <a:solidFill>
                  <a:srgbClr val="F47B20"/>
                </a:solidFill>
                <a:latin typeface="Fira Sans"/>
                <a:ea typeface="Fira Sans"/>
                <a:cs typeface="Fira Sans"/>
                <a:sym typeface="Fira Sans"/>
              </a:rPr>
              <a:t> </a:t>
            </a:r>
            <a:r>
              <a:rPr b="0" i="0" lang="en-US" sz="1900" u="none" cap="none" strike="noStrike">
                <a:solidFill>
                  <a:schemeClr val="accent4"/>
                </a:solidFill>
                <a:latin typeface="Fira Sans"/>
                <a:ea typeface="Fira Sans"/>
                <a:cs typeface="Fira Sans"/>
                <a:sym typeface="Fira Sans"/>
              </a:rPr>
              <a:t>lifeguard</a:t>
            </a:r>
            <a:r>
              <a:rPr b="0" i="0" lang="en-US" sz="1900" u="none" cap="none" strike="noStrike">
                <a:solidFill>
                  <a:srgbClr val="434343"/>
                </a:solidFill>
                <a:latin typeface="Fira Sans"/>
                <a:ea typeface="Fira Sans"/>
                <a:cs typeface="Fira Sans"/>
                <a:sym typeface="Fira Sans"/>
              </a:rPr>
              <a:t> laughed because ___</a:t>
            </a:r>
            <a:r>
              <a:rPr b="0" i="0" lang="en-US" sz="1900" u="none" cap="none" strike="noStrike">
                <a:solidFill>
                  <a:srgbClr val="000000"/>
                </a:solidFill>
                <a:latin typeface="Fira Sans"/>
                <a:ea typeface="Fira Sans"/>
                <a:cs typeface="Fira Sans"/>
                <a:sym typeface="Fira Sans"/>
              </a:rPr>
              <a:t>”</a:t>
            </a:r>
            <a:endParaRPr b="1" i="0" sz="1900" u="none" cap="none" strike="noStrike">
              <a:solidFill>
                <a:srgbClr val="595959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1" name="Shape 9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" name="Google Shape;952;g2f82f760970_1_556"/>
          <p:cNvSpPr txBox="1"/>
          <p:nvPr>
            <p:ph idx="1" type="body"/>
          </p:nvPr>
        </p:nvSpPr>
        <p:spPr>
          <a:xfrm>
            <a:off x="345200" y="623275"/>
            <a:ext cx="8520600" cy="411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br>
              <a:rPr lang="en-US"/>
            </a:br>
            <a:r>
              <a:rPr lang="en-US"/>
              <a:t>With a method: </a:t>
            </a:r>
            <a:r>
              <a:rPr b="1" lang="en-US">
                <a:solidFill>
                  <a:srgbClr val="F47A1F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causal tracing</a:t>
            </a:r>
            <a:r>
              <a:rPr lang="en-US"/>
              <a:t>, we discover that the feed forwards in mid-upper have the highest impact on biased prediction of the model;  </a:t>
            </a:r>
            <a:endParaRPr/>
          </a:p>
        </p:txBody>
      </p:sp>
      <p:sp>
        <p:nvSpPr>
          <p:cNvPr id="953" name="Google Shape;953;g2f82f760970_1_556"/>
          <p:cNvSpPr txBox="1"/>
          <p:nvPr>
            <p:ph idx="12" type="sldNum"/>
          </p:nvPr>
        </p:nvSpPr>
        <p:spPr>
          <a:xfrm>
            <a:off x="8595300" y="4920297"/>
            <a:ext cx="548700" cy="22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954" name="Google Shape;954;g2f82f760970_1_556"/>
          <p:cNvSpPr txBox="1"/>
          <p:nvPr>
            <p:ph idx="2" type="subTitle"/>
          </p:nvPr>
        </p:nvSpPr>
        <p:spPr>
          <a:xfrm>
            <a:off x="-8374" y="4928674"/>
            <a:ext cx="2386500" cy="223200"/>
          </a:xfrm>
          <a:prstGeom prst="rect">
            <a:avLst/>
          </a:prstGeom>
          <a:solidFill>
            <a:srgbClr val="F47B20"/>
          </a:solidFill>
          <a:ln>
            <a:noFill/>
          </a:ln>
        </p:spPr>
        <p:txBody>
          <a:bodyPr anchorCtr="0" anchor="t" bIns="9125" lIns="91425" spcFirstLastPara="1" rIns="91425" wrap="square" tIns="27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/>
              <a:t>Feed </a:t>
            </a:r>
            <a:r>
              <a:rPr lang="en-US"/>
              <a:t>Forward</a:t>
            </a:r>
            <a:endParaRPr/>
          </a:p>
        </p:txBody>
      </p:sp>
      <p:sp>
        <p:nvSpPr>
          <p:cNvPr id="955" name="Google Shape;955;g2f82f760970_1_556"/>
          <p:cNvSpPr txBox="1"/>
          <p:nvPr>
            <p:ph type="title"/>
          </p:nvPr>
        </p:nvSpPr>
        <p:spPr>
          <a:xfrm>
            <a:off x="0" y="0"/>
            <a:ext cx="9144000" cy="505800"/>
          </a:xfrm>
          <a:prstGeom prst="rect">
            <a:avLst/>
          </a:prstGeom>
          <a:solidFill>
            <a:srgbClr val="EFEFEF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-US"/>
              <a:t>Gender Bias in Feed Forwards</a:t>
            </a:r>
            <a:endParaRPr/>
          </a:p>
        </p:txBody>
      </p:sp>
      <p:pic>
        <p:nvPicPr>
          <p:cNvPr id="956" name="Google Shape;956;g2f82f760970_1_556"/>
          <p:cNvPicPr preferRelativeResize="0"/>
          <p:nvPr/>
        </p:nvPicPr>
        <p:blipFill rotWithShape="1">
          <a:blip r:embed="rId3">
            <a:alphaModFix/>
          </a:blip>
          <a:srcRect b="0" l="0" r="22257" t="0"/>
          <a:stretch/>
        </p:blipFill>
        <p:spPr>
          <a:xfrm>
            <a:off x="42672451" y="11614075"/>
            <a:ext cx="11434173" cy="3253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57" name="Google Shape;957;g2f82f760970_1_556"/>
          <p:cNvPicPr preferRelativeResize="0"/>
          <p:nvPr/>
        </p:nvPicPr>
        <p:blipFill rotWithShape="1">
          <a:blip r:embed="rId3">
            <a:alphaModFix/>
          </a:blip>
          <a:srcRect b="0" l="0" r="59093" t="0"/>
          <a:stretch/>
        </p:blipFill>
        <p:spPr>
          <a:xfrm>
            <a:off x="2363838" y="1929550"/>
            <a:ext cx="4483323" cy="2424374"/>
          </a:xfrm>
          <a:prstGeom prst="rect">
            <a:avLst/>
          </a:prstGeom>
          <a:noFill/>
          <a:ln>
            <a:noFill/>
          </a:ln>
        </p:spPr>
      </p:pic>
      <p:pic>
        <p:nvPicPr>
          <p:cNvPr id="958" name="Google Shape;958;g2f82f760970_1_556"/>
          <p:cNvPicPr preferRelativeResize="0"/>
          <p:nvPr/>
        </p:nvPicPr>
        <p:blipFill rotWithShape="1">
          <a:blip r:embed="rId3">
            <a:alphaModFix/>
          </a:blip>
          <a:srcRect b="0" l="33473" r="43236" t="0"/>
          <a:stretch/>
        </p:blipFill>
        <p:spPr>
          <a:xfrm>
            <a:off x="4294625" y="1979750"/>
            <a:ext cx="2552525" cy="24243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62" name="Shape 9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3" name="Google Shape;963;g2f82f760970_1_81"/>
          <p:cNvSpPr txBox="1"/>
          <p:nvPr>
            <p:ph idx="1" type="body"/>
          </p:nvPr>
        </p:nvSpPr>
        <p:spPr>
          <a:xfrm>
            <a:off x="345200" y="623275"/>
            <a:ext cx="8520600" cy="411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solidFill>
                  <a:schemeClr val="dk2"/>
                </a:solidFill>
              </a:rPr>
              <a:t>We adapt the feed-forward layers by applying projections.</a:t>
            </a:r>
            <a:endParaRPr/>
          </a:p>
          <a:p>
            <a:pPr indent="0" lvl="0" marL="1143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b="1">
              <a:latin typeface="Open Sans ExtraBold"/>
              <a:ea typeface="Open Sans ExtraBold"/>
              <a:cs typeface="Open Sans ExtraBold"/>
              <a:sym typeface="Open Sans ExtraBold"/>
            </a:endParaRPr>
          </a:p>
        </p:txBody>
      </p:sp>
      <p:sp>
        <p:nvSpPr>
          <p:cNvPr id="964" name="Google Shape;964;g2f82f760970_1_81"/>
          <p:cNvSpPr txBox="1"/>
          <p:nvPr>
            <p:ph idx="12" type="sldNum"/>
          </p:nvPr>
        </p:nvSpPr>
        <p:spPr>
          <a:xfrm>
            <a:off x="8595300" y="4920297"/>
            <a:ext cx="548700" cy="22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965" name="Google Shape;965;g2f82f760970_1_81"/>
          <p:cNvSpPr txBox="1"/>
          <p:nvPr>
            <p:ph type="title"/>
          </p:nvPr>
        </p:nvSpPr>
        <p:spPr>
          <a:xfrm>
            <a:off x="0" y="0"/>
            <a:ext cx="9144000" cy="505800"/>
          </a:xfrm>
          <a:prstGeom prst="rect">
            <a:avLst/>
          </a:prstGeom>
          <a:solidFill>
            <a:srgbClr val="EFEFEF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/>
              <a:t>Debiasing Algorithm through Model Adaptation</a:t>
            </a:r>
            <a:endParaRPr/>
          </a:p>
        </p:txBody>
      </p:sp>
      <p:grpSp>
        <p:nvGrpSpPr>
          <p:cNvPr id="966" name="Google Shape;966;g2f82f760970_1_81"/>
          <p:cNvGrpSpPr/>
          <p:nvPr/>
        </p:nvGrpSpPr>
        <p:grpSpPr>
          <a:xfrm>
            <a:off x="419656" y="2007699"/>
            <a:ext cx="8442742" cy="2559499"/>
            <a:chOff x="18817029" y="7035284"/>
            <a:chExt cx="16865246" cy="5711894"/>
          </a:xfrm>
        </p:grpSpPr>
        <p:pic>
          <p:nvPicPr>
            <p:cNvPr id="967" name="Google Shape;967;g2f82f760970_1_81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18817029" y="7044877"/>
              <a:ext cx="10030715" cy="550892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68" name="Google Shape;968;g2f82f760970_1_81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31927163" y="7035284"/>
              <a:ext cx="3755112" cy="571189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69" name="Google Shape;969;g2f82f760970_1_81"/>
            <p:cNvSpPr/>
            <p:nvPr/>
          </p:nvSpPr>
          <p:spPr>
            <a:xfrm>
              <a:off x="29606262" y="8211225"/>
              <a:ext cx="1562400" cy="987900"/>
            </a:xfrm>
            <a:prstGeom prst="rightArrow">
              <a:avLst>
                <a:gd fmla="val 33386" name="adj1"/>
                <a:gd fmla="val 62127" name="adj2"/>
              </a:avLst>
            </a:prstGeom>
            <a:solidFill>
              <a:srgbClr val="F47B20"/>
            </a:solidFill>
            <a:ln cap="flat" cmpd="sng" w="9525">
              <a:solidFill>
                <a:srgbClr val="F47B2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350" lIns="914350" spcFirstLastPara="1" rIns="914350" wrap="square" tIns="91435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0"/>
                <a:buFont typeface="Arial"/>
                <a:buNone/>
              </a:pPr>
              <a:r>
                <a:t/>
              </a:r>
              <a:endParaRPr b="0" i="0" sz="14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970" name="Google Shape;970;g2f82f760970_1_81"/>
          <p:cNvSpPr txBox="1"/>
          <p:nvPr/>
        </p:nvSpPr>
        <p:spPr>
          <a:xfrm>
            <a:off x="1310326" y="1225826"/>
            <a:ext cx="73416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12000"/>
              </a:spcBef>
              <a:spcAft>
                <a:spcPts val="1200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-US" sz="2400" u="none" cap="none" strike="noStrike">
                <a:solidFill>
                  <a:srgbClr val="434343"/>
                </a:solidFill>
                <a:latin typeface="Fira Sans"/>
                <a:ea typeface="Fira Sans"/>
                <a:cs typeface="Fira Sans"/>
                <a:sym typeface="Fira Sans"/>
              </a:rPr>
              <a:t>“The</a:t>
            </a:r>
            <a:r>
              <a:rPr b="0" i="0" lang="en-US" sz="2400" u="none" cap="none" strike="noStrike">
                <a:solidFill>
                  <a:srgbClr val="F47B20"/>
                </a:solidFill>
                <a:latin typeface="Fira Sans"/>
                <a:ea typeface="Fira Sans"/>
                <a:cs typeface="Fira Sans"/>
                <a:sym typeface="Fira Sans"/>
              </a:rPr>
              <a:t> lifeguard</a:t>
            </a:r>
            <a:r>
              <a:rPr b="0" i="0" lang="en-US" sz="2400" u="none" cap="none" strike="noStrike">
                <a:solidFill>
                  <a:srgbClr val="434343"/>
                </a:solidFill>
                <a:latin typeface="Fira Sans"/>
                <a:ea typeface="Fira Sans"/>
                <a:cs typeface="Fira Sans"/>
                <a:sym typeface="Fira Sans"/>
              </a:rPr>
              <a:t> laughed because ___</a:t>
            </a:r>
            <a:r>
              <a:rPr b="0" i="0" lang="en-US" sz="2400" u="none" cap="none" strike="noStrike">
                <a:solidFill>
                  <a:srgbClr val="000000"/>
                </a:solidFill>
                <a:latin typeface="Fira Sans"/>
                <a:ea typeface="Fira Sans"/>
                <a:cs typeface="Fira Sans"/>
                <a:sym typeface="Fira Sans"/>
              </a:rPr>
              <a:t>”</a:t>
            </a:r>
            <a:endParaRPr b="1" i="0" sz="2400" u="none" cap="none" strike="noStrike">
              <a:solidFill>
                <a:srgbClr val="595959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971" name="Google Shape;971;g2f82f760970_1_81"/>
          <p:cNvSpPr/>
          <p:nvPr/>
        </p:nvSpPr>
        <p:spPr>
          <a:xfrm>
            <a:off x="5856308" y="3665566"/>
            <a:ext cx="794700" cy="442800"/>
          </a:xfrm>
          <a:prstGeom prst="rightArrow">
            <a:avLst>
              <a:gd fmla="val 33386" name="adj1"/>
              <a:gd fmla="val 62127" name="adj2"/>
            </a:avLst>
          </a:prstGeom>
          <a:solidFill>
            <a:srgbClr val="F47B20"/>
          </a:solidFill>
          <a:ln cap="flat" cmpd="sng" w="9525">
            <a:solidFill>
              <a:srgbClr val="F47B2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350" lIns="914350" spcFirstLastPara="1" rIns="914350" wrap="square" tIns="9143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0"/>
              <a:buFont typeface="Arial"/>
              <a:buNone/>
            </a:pPr>
            <a:r>
              <a:t/>
            </a:r>
            <a:endParaRPr b="0" i="0" sz="14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72" name="Google Shape;972;g2f82f760970_1_81"/>
          <p:cNvPicPr preferRelativeResize="0"/>
          <p:nvPr/>
        </p:nvPicPr>
        <p:blipFill rotWithShape="1">
          <a:blip r:embed="rId5">
            <a:alphaModFix/>
          </a:blip>
          <a:srcRect b="56176" l="2860" r="39113" t="0"/>
          <a:stretch/>
        </p:blipFill>
        <p:spPr>
          <a:xfrm>
            <a:off x="5908055" y="4261919"/>
            <a:ext cx="841744" cy="889948"/>
          </a:xfrm>
          <a:prstGeom prst="rect">
            <a:avLst/>
          </a:prstGeom>
          <a:noFill/>
          <a:ln>
            <a:noFill/>
          </a:ln>
        </p:spPr>
      </p:pic>
      <p:sp>
        <p:nvSpPr>
          <p:cNvPr id="973" name="Google Shape;973;g2f82f760970_1_81"/>
          <p:cNvSpPr txBox="1"/>
          <p:nvPr>
            <p:ph idx="2" type="subTitle"/>
          </p:nvPr>
        </p:nvSpPr>
        <p:spPr>
          <a:xfrm>
            <a:off x="0" y="4920300"/>
            <a:ext cx="2386500" cy="223200"/>
          </a:xfrm>
          <a:prstGeom prst="rect">
            <a:avLst/>
          </a:prstGeom>
          <a:solidFill>
            <a:srgbClr val="F47B20"/>
          </a:solidFill>
          <a:ln>
            <a:noFill/>
          </a:ln>
          <a:effectLst>
            <a:outerShdw blurRad="57150" rotWithShape="0" algn="bl" dir="5400000" dist="19050">
              <a:srgbClr val="000000">
                <a:alpha val="49410"/>
              </a:srgbClr>
            </a:outerShdw>
          </a:effectLst>
        </p:spPr>
        <p:txBody>
          <a:bodyPr anchorCtr="0" anchor="t" bIns="9125" lIns="91425" spcFirstLastPara="1" rIns="91425" wrap="square" tIns="27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/>
              <a:t>Feed Forward</a:t>
            </a:r>
            <a:endParaRPr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77" name="Shape 9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8" name="Google Shape;978;g2f82f760970_1_94"/>
          <p:cNvSpPr txBox="1"/>
          <p:nvPr>
            <p:ph idx="1" type="body"/>
          </p:nvPr>
        </p:nvSpPr>
        <p:spPr>
          <a:xfrm>
            <a:off x="311700" y="968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800"/>
              <a:t>Projections nullifies gender signal</a:t>
            </a:r>
            <a:endParaRPr sz="1800"/>
          </a:p>
        </p:txBody>
      </p:sp>
      <p:sp>
        <p:nvSpPr>
          <p:cNvPr id="979" name="Google Shape;979;g2f82f760970_1_94"/>
          <p:cNvSpPr txBox="1"/>
          <p:nvPr>
            <p:ph idx="12" type="sldNum"/>
          </p:nvPr>
        </p:nvSpPr>
        <p:spPr>
          <a:xfrm>
            <a:off x="8595300" y="4920297"/>
            <a:ext cx="548700" cy="22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980" name="Google Shape;980;g2f82f760970_1_94"/>
          <p:cNvSpPr txBox="1"/>
          <p:nvPr>
            <p:ph idx="3" type="subTitle"/>
          </p:nvPr>
        </p:nvSpPr>
        <p:spPr>
          <a:xfrm>
            <a:off x="0" y="4920300"/>
            <a:ext cx="2386500" cy="223200"/>
          </a:xfrm>
          <a:prstGeom prst="rect">
            <a:avLst/>
          </a:prstGeom>
          <a:solidFill>
            <a:srgbClr val="F47B20"/>
          </a:solidFill>
          <a:ln>
            <a:noFill/>
          </a:ln>
          <a:effectLst>
            <a:outerShdw blurRad="57150" rotWithShape="0" algn="bl" dir="5400000" dist="19050">
              <a:srgbClr val="000000">
                <a:alpha val="49411"/>
              </a:srgbClr>
            </a:outerShdw>
          </a:effectLst>
        </p:spPr>
        <p:txBody>
          <a:bodyPr anchorCtr="0" anchor="t" bIns="9125" lIns="91425" spcFirstLastPara="1" rIns="91425" wrap="square" tIns="27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/>
              <a:t>Feed Forward</a:t>
            </a:r>
            <a:endParaRPr/>
          </a:p>
        </p:txBody>
      </p:sp>
      <p:sp>
        <p:nvSpPr>
          <p:cNvPr id="981" name="Google Shape;981;g2f82f760970_1_94"/>
          <p:cNvSpPr txBox="1"/>
          <p:nvPr>
            <p:ph type="title"/>
          </p:nvPr>
        </p:nvSpPr>
        <p:spPr>
          <a:xfrm>
            <a:off x="0" y="0"/>
            <a:ext cx="9144000" cy="505800"/>
          </a:xfrm>
          <a:prstGeom prst="rect">
            <a:avLst/>
          </a:prstGeom>
          <a:solidFill>
            <a:srgbClr val="EFEFEF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47B20"/>
              </a:buClr>
              <a:buSzPts val="2400"/>
              <a:buFont typeface="Open Sans"/>
              <a:buNone/>
            </a:pPr>
            <a:r>
              <a:rPr lang="en-US"/>
              <a:t>Debiasing Algorithm through Model Adaptation</a:t>
            </a:r>
            <a:endParaRPr/>
          </a:p>
        </p:txBody>
      </p:sp>
      <p:sp>
        <p:nvSpPr>
          <p:cNvPr id="982" name="Google Shape;982;g2f82f760970_1_94"/>
          <p:cNvSpPr txBox="1"/>
          <p:nvPr>
            <p:ph idx="2" type="body"/>
          </p:nvPr>
        </p:nvSpPr>
        <p:spPr>
          <a:xfrm>
            <a:off x="4832400" y="968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800"/>
              <a:t>We intervene in ⅓ mid-upper layers </a:t>
            </a:r>
            <a:endParaRPr sz="1800"/>
          </a:p>
        </p:txBody>
      </p:sp>
      <p:pic>
        <p:nvPicPr>
          <p:cNvPr id="983" name="Google Shape;983;g2f82f760970_1_9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11701" y="2063200"/>
            <a:ext cx="3999898" cy="2505687"/>
          </a:xfrm>
          <a:prstGeom prst="rect">
            <a:avLst/>
          </a:prstGeom>
          <a:noFill/>
          <a:ln>
            <a:noFill/>
          </a:ln>
        </p:spPr>
      </p:pic>
      <p:pic>
        <p:nvPicPr>
          <p:cNvPr id="984" name="Google Shape;984;g2f82f760970_1_9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242642" y="2063199"/>
            <a:ext cx="3179407" cy="25056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8" name="Shape 9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9" name="Google Shape;989;g2f82f760970_1_139"/>
          <p:cNvSpPr txBox="1"/>
          <p:nvPr>
            <p:ph idx="12" type="sldNum"/>
          </p:nvPr>
        </p:nvSpPr>
        <p:spPr>
          <a:xfrm>
            <a:off x="8595300" y="4920297"/>
            <a:ext cx="548700" cy="22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990" name="Google Shape;990;g2f82f760970_1_139"/>
          <p:cNvSpPr txBox="1"/>
          <p:nvPr>
            <p:ph idx="2" type="subTitle"/>
          </p:nvPr>
        </p:nvSpPr>
        <p:spPr>
          <a:xfrm>
            <a:off x="-8374" y="4928674"/>
            <a:ext cx="2386500" cy="223200"/>
          </a:xfrm>
          <a:prstGeom prst="rect">
            <a:avLst/>
          </a:prstGeom>
          <a:solidFill>
            <a:srgbClr val="F47B20"/>
          </a:solidFill>
          <a:ln>
            <a:noFill/>
          </a:ln>
        </p:spPr>
        <p:txBody>
          <a:bodyPr anchorCtr="0" anchor="t" bIns="9125" lIns="91425" spcFirstLastPara="1" rIns="91425" wrap="square" tIns="27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/>
              <a:t>Feed Forward</a:t>
            </a:r>
            <a:endParaRPr/>
          </a:p>
        </p:txBody>
      </p:sp>
      <p:sp>
        <p:nvSpPr>
          <p:cNvPr id="991" name="Google Shape;991;g2f82f760970_1_139"/>
          <p:cNvSpPr txBox="1"/>
          <p:nvPr>
            <p:ph type="title"/>
          </p:nvPr>
        </p:nvSpPr>
        <p:spPr>
          <a:xfrm>
            <a:off x="0" y="0"/>
            <a:ext cx="9144000" cy="505800"/>
          </a:xfrm>
          <a:prstGeom prst="rect">
            <a:avLst/>
          </a:prstGeom>
          <a:solidFill>
            <a:srgbClr val="EFEFEF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-US"/>
              <a:t>DAMA: Results</a:t>
            </a:r>
            <a:endParaRPr/>
          </a:p>
        </p:txBody>
      </p:sp>
      <p:graphicFrame>
        <p:nvGraphicFramePr>
          <p:cNvPr id="992" name="Google Shape;992;g2f82f760970_1_139"/>
          <p:cNvGraphicFramePr/>
          <p:nvPr/>
        </p:nvGraphicFramePr>
        <p:xfrm>
          <a:off x="133088" y="12678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{6A8359AC-52BC-4B7C-8B01-F4C109905594}</a:tableStyleId>
              </a:tblPr>
              <a:tblGrid>
                <a:gridCol w="1109725"/>
                <a:gridCol w="1109725"/>
                <a:gridCol w="1109725"/>
                <a:gridCol w="1109725"/>
                <a:gridCol w="1109725"/>
                <a:gridCol w="1109725"/>
                <a:gridCol w="1109725"/>
                <a:gridCol w="1109725"/>
              </a:tblGrid>
              <a:tr h="443325">
                <a:tc rowSpan="2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-US" sz="1400" u="none" cap="none" strike="noStrike">
                          <a:solidFill>
                            <a:srgbClr val="434343"/>
                          </a:solidFill>
                          <a:latin typeface="Fira Sans"/>
                          <a:ea typeface="Fira Sans"/>
                          <a:cs typeface="Fira Sans"/>
                          <a:sym typeface="Fira Sans"/>
                        </a:rPr>
                        <a:t>METHOD </a:t>
                      </a:r>
                      <a:endParaRPr b="1" sz="1400" u="none" cap="none" strike="noStrike">
                        <a:solidFill>
                          <a:srgbClr val="434343"/>
                        </a:solidFill>
                        <a:latin typeface="Fira Sans"/>
                        <a:ea typeface="Fira Sans"/>
                        <a:cs typeface="Fira Sans"/>
                        <a:sym typeface="Fira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gridSpan="4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-US" sz="1400" u="none" cap="none" strike="noStrike">
                          <a:solidFill>
                            <a:srgbClr val="434343"/>
                          </a:solidFill>
                          <a:latin typeface="Fira Sans"/>
                          <a:ea typeface="Fira Sans"/>
                          <a:cs typeface="Fira Sans"/>
                          <a:sym typeface="Fira Sans"/>
                        </a:rPr>
                        <a:t>Language Modeling</a:t>
                      </a:r>
                      <a:endParaRPr b="1" sz="1400" u="none" cap="none" strike="noStrike">
                        <a:solidFill>
                          <a:srgbClr val="434343"/>
                        </a:solidFill>
                        <a:latin typeface="Fira Sans"/>
                        <a:ea typeface="Fira Sans"/>
                        <a:cs typeface="Fira Sans"/>
                        <a:sym typeface="Fira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 hMerge="1"/>
                <a:tc hMerge="1"/>
                <a:tc gridSpan="2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-US" sz="1400" u="none" cap="none" strike="noStrike">
                          <a:solidFill>
                            <a:srgbClr val="434343"/>
                          </a:solidFill>
                          <a:latin typeface="Fira Sans"/>
                          <a:ea typeface="Fira Sans"/>
                          <a:cs typeface="Fira Sans"/>
                          <a:sym typeface="Fira Sans"/>
                        </a:rPr>
                        <a:t>WinoBias</a:t>
                      </a:r>
                      <a:endParaRPr sz="1400" u="none" cap="none" strike="noStrike">
                        <a:solidFill>
                          <a:srgbClr val="434343"/>
                        </a:solidFill>
                        <a:latin typeface="Fira Sans"/>
                        <a:ea typeface="Fira Sans"/>
                        <a:cs typeface="Fira Sans"/>
                        <a:sym typeface="Fira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-US" sz="1400" u="none" cap="none" strike="noStrike">
                          <a:solidFill>
                            <a:srgbClr val="434343"/>
                          </a:solidFill>
                          <a:latin typeface="Fira Sans"/>
                          <a:ea typeface="Fira Sans"/>
                          <a:cs typeface="Fira Sans"/>
                          <a:sym typeface="Fira Sans"/>
                        </a:rPr>
                        <a:t>End-task </a:t>
                      </a:r>
                      <a:endParaRPr b="1" sz="1400" u="none" cap="none" strike="noStrike">
                        <a:solidFill>
                          <a:srgbClr val="434343"/>
                        </a:solidFill>
                        <a:latin typeface="Fira Sans"/>
                        <a:ea typeface="Fira Sans"/>
                        <a:cs typeface="Fira Sans"/>
                        <a:sym typeface="Fira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82075">
                <a:tc vMerge="1"/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-US" sz="1400" u="none" cap="none" strike="noStrike">
                          <a:solidFill>
                            <a:srgbClr val="595959"/>
                          </a:solidFill>
                          <a:latin typeface="Fira Sans"/>
                          <a:ea typeface="Fira Sans"/>
                          <a:cs typeface="Fira Sans"/>
                          <a:sym typeface="Fira Sans"/>
                        </a:rPr>
                        <a:t>Factual</a:t>
                      </a:r>
                      <a:br>
                        <a:rPr b="1" lang="en-US" sz="1400" u="none" cap="none" strike="noStrike">
                          <a:solidFill>
                            <a:srgbClr val="595959"/>
                          </a:solidFill>
                          <a:latin typeface="Fira Sans"/>
                          <a:ea typeface="Fira Sans"/>
                          <a:cs typeface="Fira Sans"/>
                          <a:sym typeface="Fira Sans"/>
                        </a:rPr>
                      </a:br>
                      <a:r>
                        <a:rPr b="1" lang="en-US" sz="1400" u="none" cap="none" strike="noStrike">
                          <a:solidFill>
                            <a:srgbClr val="595959"/>
                          </a:solidFill>
                          <a:latin typeface="Fira Sans"/>
                          <a:ea typeface="Fira Sans"/>
                          <a:cs typeface="Fira Sans"/>
                          <a:sym typeface="Fira Sans"/>
                        </a:rPr>
                        <a:t>(af)</a:t>
                      </a:r>
                      <a:r>
                        <a:rPr b="1" lang="en-US" sz="1400" u="none" cap="none" strike="noStrike">
                          <a:solidFill>
                            <a:srgbClr val="434343"/>
                          </a:solidFill>
                          <a:latin typeface="Fira Sans"/>
                          <a:ea typeface="Fira Sans"/>
                          <a:cs typeface="Fira Sans"/>
                          <a:sym typeface="Fira Sans"/>
                        </a:rPr>
                        <a:t> </a:t>
                      </a:r>
                      <a:endParaRPr b="1" sz="1400" u="none" cap="none" strike="noStrike">
                        <a:solidFill>
                          <a:srgbClr val="434343"/>
                        </a:solidFill>
                        <a:latin typeface="Fira Sans"/>
                        <a:ea typeface="Fira Sans"/>
                        <a:cs typeface="Fira Sans"/>
                        <a:sym typeface="Fira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-US" sz="1400" u="none" cap="none" strike="noStrike">
                          <a:solidFill>
                            <a:srgbClr val="434343"/>
                          </a:solidFill>
                          <a:latin typeface="Fira Sans"/>
                          <a:ea typeface="Fira Sans"/>
                          <a:cs typeface="Fira Sans"/>
                          <a:sym typeface="Fira Sans"/>
                        </a:rPr>
                        <a:t>Stereotyp (as) </a:t>
                      </a:r>
                      <a:endParaRPr b="1" sz="1400" u="none" cap="none" strike="noStrike">
                        <a:solidFill>
                          <a:srgbClr val="434343"/>
                        </a:solidFill>
                        <a:latin typeface="Fira Sans"/>
                        <a:ea typeface="Fira Sans"/>
                        <a:cs typeface="Fira Sans"/>
                        <a:sym typeface="Fira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-US" sz="1400" u="none" cap="none" strike="noStrike">
                          <a:solidFill>
                            <a:srgbClr val="434343"/>
                          </a:solidFill>
                          <a:latin typeface="Fira Sans"/>
                          <a:ea typeface="Fira Sans"/>
                          <a:cs typeface="Fira Sans"/>
                          <a:sym typeface="Fira Sans"/>
                        </a:rPr>
                        <a:t>Intercept</a:t>
                      </a:r>
                      <a:endParaRPr b="1" sz="1400" u="none" cap="none" strike="noStrike">
                        <a:solidFill>
                          <a:srgbClr val="434343"/>
                        </a:solidFill>
                        <a:latin typeface="Fira Sans"/>
                        <a:ea typeface="Fira Sans"/>
                        <a:cs typeface="Fira Sans"/>
                        <a:sym typeface="Fira Sans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-US" sz="1400" u="none" cap="none" strike="noStrike">
                          <a:solidFill>
                            <a:srgbClr val="434343"/>
                          </a:solidFill>
                          <a:latin typeface="Fira Sans"/>
                          <a:ea typeface="Fira Sans"/>
                          <a:cs typeface="Fira Sans"/>
                          <a:sym typeface="Fira Sans"/>
                        </a:rPr>
                        <a:t> (b) </a:t>
                      </a:r>
                      <a:endParaRPr b="1" sz="1400" u="none" cap="none" strike="noStrike">
                        <a:solidFill>
                          <a:srgbClr val="434343"/>
                        </a:solidFill>
                        <a:latin typeface="Fira Sans"/>
                        <a:ea typeface="Fira Sans"/>
                        <a:cs typeface="Fira Sans"/>
                        <a:sym typeface="Fira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-US" sz="1400" u="none" cap="none" strike="noStrike">
                          <a:solidFill>
                            <a:srgbClr val="FFFFFF"/>
                          </a:solidFill>
                          <a:highlight>
                            <a:srgbClr val="F47B20"/>
                          </a:highlight>
                          <a:latin typeface="Fira Sans"/>
                          <a:ea typeface="Fira Sans"/>
                          <a:cs typeface="Fira Sans"/>
                          <a:sym typeface="Fira Sans"/>
                        </a:rPr>
                        <a:t>Perplexity</a:t>
                      </a:r>
                      <a:endParaRPr b="1" sz="1400" u="none" cap="none" strike="noStrike">
                        <a:solidFill>
                          <a:srgbClr val="FFFFFF"/>
                        </a:solidFill>
                        <a:highlight>
                          <a:srgbClr val="F47B20"/>
                        </a:highlight>
                        <a:latin typeface="Fira Sans"/>
                        <a:ea typeface="Fira Sans"/>
                        <a:cs typeface="Fira Sans"/>
                        <a:sym typeface="Fira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-US" sz="1400" u="none" cap="none" strike="noStrike">
                          <a:solidFill>
                            <a:srgbClr val="434343"/>
                          </a:solidFill>
                          <a:latin typeface="Fira Sans"/>
                          <a:ea typeface="Fira Sans"/>
                          <a:cs typeface="Fira Sans"/>
                          <a:sym typeface="Fira Sans"/>
                        </a:rPr>
                        <a:t>△ S</a:t>
                      </a:r>
                      <a:endParaRPr b="1" sz="1400" u="none" cap="none" strike="noStrike">
                        <a:solidFill>
                          <a:srgbClr val="434343"/>
                        </a:solidFill>
                        <a:latin typeface="Fira Sans"/>
                        <a:ea typeface="Fira Sans"/>
                        <a:cs typeface="Fira Sans"/>
                        <a:sym typeface="Fira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-US" sz="1400" u="none" cap="none" strike="noStrike">
                          <a:solidFill>
                            <a:srgbClr val="434343"/>
                          </a:solidFill>
                          <a:latin typeface="Fira Sans"/>
                          <a:ea typeface="Fira Sans"/>
                          <a:cs typeface="Fira Sans"/>
                          <a:sym typeface="Fira Sans"/>
                        </a:rPr>
                        <a:t>△G</a:t>
                      </a:r>
                      <a:endParaRPr b="1" sz="1400" u="none" cap="none" strike="noStrike">
                        <a:solidFill>
                          <a:srgbClr val="434343"/>
                        </a:solidFill>
                        <a:latin typeface="Fira Sans"/>
                        <a:ea typeface="Fira Sans"/>
                        <a:cs typeface="Fira Sans"/>
                        <a:sym typeface="Fira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-US" sz="1400" u="none" cap="none" strike="noStrike">
                          <a:solidFill>
                            <a:srgbClr val="FFFFFF"/>
                          </a:solidFill>
                          <a:highlight>
                            <a:srgbClr val="F47B20"/>
                          </a:highlight>
                          <a:latin typeface="Fira Sans"/>
                          <a:ea typeface="Fira Sans"/>
                          <a:cs typeface="Fira Sans"/>
                          <a:sym typeface="Fira Sans"/>
                        </a:rPr>
                        <a:t>MMLU</a:t>
                      </a:r>
                      <a:endParaRPr b="1" sz="1400" u="none" cap="none" strike="noStrike">
                        <a:solidFill>
                          <a:srgbClr val="FFFFFF"/>
                        </a:solidFill>
                        <a:highlight>
                          <a:srgbClr val="F47B20"/>
                        </a:highlight>
                        <a:latin typeface="Fira Sans"/>
                        <a:ea typeface="Fira Sans"/>
                        <a:cs typeface="Fira Sans"/>
                        <a:sym typeface="Fira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433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-US" sz="1400" u="none" cap="none" strike="noStrike">
                          <a:solidFill>
                            <a:srgbClr val="434343"/>
                          </a:solidFill>
                          <a:latin typeface="Fira Sans"/>
                          <a:ea typeface="Fira Sans"/>
                          <a:cs typeface="Fira Sans"/>
                          <a:sym typeface="Fira Sans"/>
                        </a:rPr>
                        <a:t>LLaMA 7B</a:t>
                      </a:r>
                      <a:endParaRPr b="1" sz="1400" u="none" cap="none" strike="noStrike">
                        <a:solidFill>
                          <a:srgbClr val="434343"/>
                        </a:solidFill>
                        <a:latin typeface="Fira Sans"/>
                        <a:ea typeface="Fira Sans"/>
                        <a:cs typeface="Fira Sans"/>
                        <a:sym typeface="Fira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-US" sz="1400" u="none" cap="none" strike="noStrike">
                          <a:solidFill>
                            <a:srgbClr val="434343"/>
                          </a:solidFill>
                          <a:latin typeface="Fira Sans"/>
                          <a:ea typeface="Fira Sans"/>
                          <a:cs typeface="Fira Sans"/>
                          <a:sym typeface="Fira Sans"/>
                        </a:rPr>
                        <a:t>0.320</a:t>
                      </a:r>
                      <a:endParaRPr b="1" sz="1400" u="none" cap="none" strike="noStrike">
                        <a:solidFill>
                          <a:srgbClr val="434343"/>
                        </a:solidFill>
                        <a:latin typeface="Fira Sans"/>
                        <a:ea typeface="Fira Sans"/>
                        <a:cs typeface="Fira Sans"/>
                        <a:sym typeface="Fira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cap="none" strike="noStrike">
                          <a:solidFill>
                            <a:srgbClr val="434343"/>
                          </a:solidFill>
                          <a:latin typeface="Fira Sans"/>
                          <a:ea typeface="Fira Sans"/>
                          <a:cs typeface="Fira Sans"/>
                          <a:sym typeface="Fira Sans"/>
                        </a:rPr>
                        <a:t>0.235</a:t>
                      </a:r>
                      <a:endParaRPr sz="1400" u="none" cap="none" strike="noStrike">
                        <a:solidFill>
                          <a:srgbClr val="434343"/>
                        </a:solidFill>
                        <a:latin typeface="Fira Sans"/>
                        <a:ea typeface="Fira Sans"/>
                        <a:cs typeface="Fira Sans"/>
                        <a:sym typeface="Fira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cap="none" strike="noStrike">
                          <a:solidFill>
                            <a:srgbClr val="434343"/>
                          </a:solidFill>
                          <a:latin typeface="Fira Sans"/>
                          <a:ea typeface="Fira Sans"/>
                          <a:cs typeface="Fira Sans"/>
                          <a:sym typeface="Fira Sans"/>
                        </a:rPr>
                        <a:t>0.072</a:t>
                      </a:r>
                      <a:endParaRPr sz="1400" u="none" cap="none" strike="noStrike">
                        <a:solidFill>
                          <a:srgbClr val="434343"/>
                        </a:solidFill>
                        <a:latin typeface="Fira Sans"/>
                        <a:ea typeface="Fira Sans"/>
                        <a:cs typeface="Fira Sans"/>
                        <a:sym typeface="Fira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-US" sz="1400" u="none" cap="none" strike="noStrike">
                          <a:solidFill>
                            <a:srgbClr val="434343"/>
                          </a:solidFill>
                          <a:latin typeface="Fira Sans"/>
                          <a:ea typeface="Fira Sans"/>
                          <a:cs typeface="Fira Sans"/>
                          <a:sym typeface="Fira Sans"/>
                        </a:rPr>
                        <a:t>26.1</a:t>
                      </a:r>
                      <a:endParaRPr b="1" sz="1400" u="none" cap="none" strike="noStrike">
                        <a:solidFill>
                          <a:srgbClr val="434343"/>
                        </a:solidFill>
                        <a:latin typeface="Fira Sans"/>
                        <a:ea typeface="Fira Sans"/>
                        <a:cs typeface="Fira Sans"/>
                        <a:sym typeface="Fira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cap="none" strike="noStrike">
                          <a:solidFill>
                            <a:srgbClr val="434343"/>
                          </a:solidFill>
                          <a:latin typeface="Fira Sans"/>
                          <a:ea typeface="Fira Sans"/>
                          <a:cs typeface="Fira Sans"/>
                          <a:sym typeface="Fira Sans"/>
                        </a:rPr>
                        <a:t>40.3%</a:t>
                      </a:r>
                      <a:endParaRPr sz="1400" u="none" cap="none" strike="noStrike">
                        <a:solidFill>
                          <a:srgbClr val="434343"/>
                        </a:solidFill>
                        <a:latin typeface="Fira Sans"/>
                        <a:ea typeface="Fira Sans"/>
                        <a:cs typeface="Fira Sans"/>
                        <a:sym typeface="Fira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cap="none" strike="noStrike">
                          <a:solidFill>
                            <a:srgbClr val="434343"/>
                          </a:solidFill>
                          <a:latin typeface="Fira Sans"/>
                          <a:ea typeface="Fira Sans"/>
                          <a:cs typeface="Fira Sans"/>
                          <a:sym typeface="Fira Sans"/>
                        </a:rPr>
                        <a:t>3.0%</a:t>
                      </a:r>
                      <a:endParaRPr sz="1400" u="none" cap="none" strike="noStrike">
                        <a:solidFill>
                          <a:srgbClr val="434343"/>
                        </a:solidFill>
                        <a:latin typeface="Fira Sans"/>
                        <a:ea typeface="Fira Sans"/>
                        <a:cs typeface="Fira Sans"/>
                        <a:sym typeface="Fira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cap="none" strike="noStrike">
                          <a:solidFill>
                            <a:srgbClr val="434343"/>
                          </a:solidFill>
                          <a:latin typeface="Fira Sans"/>
                          <a:ea typeface="Fira Sans"/>
                          <a:cs typeface="Fira Sans"/>
                          <a:sym typeface="Fira Sans"/>
                        </a:rPr>
                        <a:t>30.3</a:t>
                      </a:r>
                      <a:endParaRPr sz="1400" u="none" cap="none" strike="noStrike">
                        <a:solidFill>
                          <a:srgbClr val="434343"/>
                        </a:solidFill>
                        <a:latin typeface="Fira Sans"/>
                        <a:ea typeface="Fira Sans"/>
                        <a:cs typeface="Fira Sans"/>
                        <a:sym typeface="Fira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433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-US" sz="1400" u="none" cap="none" strike="noStrike">
                          <a:solidFill>
                            <a:srgbClr val="434343"/>
                          </a:solidFill>
                          <a:latin typeface="Fira Sans"/>
                          <a:ea typeface="Fira Sans"/>
                          <a:cs typeface="Fira Sans"/>
                          <a:sym typeface="Fira Sans"/>
                        </a:rPr>
                        <a:t>FT LoRA</a:t>
                      </a:r>
                      <a:endParaRPr b="1" sz="1400" u="none" cap="none" strike="noStrike">
                        <a:solidFill>
                          <a:srgbClr val="434343"/>
                        </a:solidFill>
                        <a:latin typeface="Fira Sans"/>
                        <a:ea typeface="Fira Sans"/>
                        <a:cs typeface="Fira Sans"/>
                        <a:sym typeface="Fira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cap="none" strike="noStrike">
                          <a:solidFill>
                            <a:srgbClr val="434343"/>
                          </a:solidFill>
                          <a:latin typeface="Fira Sans"/>
                          <a:ea typeface="Fira Sans"/>
                          <a:cs typeface="Fira Sans"/>
                          <a:sym typeface="Fira Sans"/>
                        </a:rPr>
                        <a:t>0.261</a:t>
                      </a:r>
                      <a:endParaRPr sz="1400" u="none" cap="none" strike="noStrike">
                        <a:solidFill>
                          <a:srgbClr val="434343"/>
                        </a:solidFill>
                        <a:latin typeface="Fira Sans"/>
                        <a:ea typeface="Fira Sans"/>
                        <a:cs typeface="Fira Sans"/>
                        <a:sym typeface="Fira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cap="none" strike="noStrike">
                          <a:solidFill>
                            <a:srgbClr val="434343"/>
                          </a:solidFill>
                          <a:latin typeface="Fira Sans"/>
                          <a:ea typeface="Fira Sans"/>
                          <a:cs typeface="Fira Sans"/>
                          <a:sym typeface="Fira Sans"/>
                        </a:rPr>
                        <a:t>0.144</a:t>
                      </a:r>
                      <a:endParaRPr sz="1400" u="none" cap="none" strike="noStrike">
                        <a:solidFill>
                          <a:srgbClr val="434343"/>
                        </a:solidFill>
                        <a:latin typeface="Fira Sans"/>
                        <a:ea typeface="Fira Sans"/>
                        <a:cs typeface="Fira Sans"/>
                        <a:sym typeface="Fira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cap="none" strike="noStrike">
                          <a:solidFill>
                            <a:srgbClr val="434343"/>
                          </a:solidFill>
                          <a:latin typeface="Fira Sans"/>
                          <a:ea typeface="Fira Sans"/>
                          <a:cs typeface="Fira Sans"/>
                          <a:sym typeface="Fira Sans"/>
                        </a:rPr>
                        <a:t>-0.040</a:t>
                      </a:r>
                      <a:endParaRPr sz="1400" u="none" cap="none" strike="noStrike">
                        <a:solidFill>
                          <a:srgbClr val="434343"/>
                        </a:solidFill>
                        <a:latin typeface="Fira Sans"/>
                        <a:ea typeface="Fira Sans"/>
                        <a:cs typeface="Fira Sans"/>
                        <a:sym typeface="Fira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cap="none" strike="noStrike">
                          <a:solidFill>
                            <a:srgbClr val="434343"/>
                          </a:solidFill>
                          <a:latin typeface="Fira Sans"/>
                          <a:ea typeface="Fira Sans"/>
                          <a:cs typeface="Fira Sans"/>
                          <a:sym typeface="Fira Sans"/>
                        </a:rPr>
                        <a:t>51.1</a:t>
                      </a:r>
                      <a:endParaRPr sz="1400" u="none" cap="none" strike="noStrike">
                        <a:solidFill>
                          <a:srgbClr val="434343"/>
                        </a:solidFill>
                        <a:latin typeface="Fira Sans"/>
                        <a:ea typeface="Fira Sans"/>
                        <a:cs typeface="Fira Sans"/>
                        <a:sym typeface="Fira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cap="none" strike="noStrike">
                          <a:solidFill>
                            <a:srgbClr val="434343"/>
                          </a:solidFill>
                          <a:latin typeface="Fira Sans"/>
                          <a:ea typeface="Fira Sans"/>
                          <a:cs typeface="Fira Sans"/>
                          <a:sym typeface="Fira Sans"/>
                        </a:rPr>
                        <a:t>34.4%</a:t>
                      </a:r>
                      <a:endParaRPr sz="1400" u="none" cap="none" strike="noStrike">
                        <a:solidFill>
                          <a:srgbClr val="434343"/>
                        </a:solidFill>
                        <a:latin typeface="Fira Sans"/>
                        <a:ea typeface="Fira Sans"/>
                        <a:cs typeface="Fira Sans"/>
                        <a:sym typeface="Fira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cap="none" strike="noStrike">
                          <a:solidFill>
                            <a:srgbClr val="434343"/>
                          </a:solidFill>
                          <a:latin typeface="Fira Sans"/>
                          <a:ea typeface="Fira Sans"/>
                          <a:cs typeface="Fira Sans"/>
                          <a:sym typeface="Fira Sans"/>
                        </a:rPr>
                        <a:t>5.6%</a:t>
                      </a:r>
                      <a:endParaRPr sz="1400" u="none" cap="none" strike="noStrike">
                        <a:solidFill>
                          <a:srgbClr val="434343"/>
                        </a:solidFill>
                        <a:latin typeface="Fira Sans"/>
                        <a:ea typeface="Fira Sans"/>
                        <a:cs typeface="Fira Sans"/>
                        <a:sym typeface="Fira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cap="none" strike="noStrike">
                          <a:solidFill>
                            <a:srgbClr val="434343"/>
                          </a:solidFill>
                          <a:latin typeface="Fira Sans"/>
                          <a:ea typeface="Fira Sans"/>
                          <a:cs typeface="Fira Sans"/>
                          <a:sym typeface="Fira Sans"/>
                        </a:rPr>
                        <a:t>26.6</a:t>
                      </a:r>
                      <a:endParaRPr sz="1400" u="none" cap="none" strike="noStrike">
                        <a:solidFill>
                          <a:srgbClr val="434343"/>
                        </a:solidFill>
                        <a:latin typeface="Fira Sans"/>
                        <a:ea typeface="Fira Sans"/>
                        <a:cs typeface="Fira Sans"/>
                        <a:sym typeface="Fira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433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-US" sz="1400" u="none" cap="none" strike="noStrike">
                          <a:solidFill>
                            <a:srgbClr val="434343"/>
                          </a:solidFill>
                          <a:latin typeface="Fira Sans"/>
                          <a:ea typeface="Fira Sans"/>
                          <a:cs typeface="Fira Sans"/>
                          <a:sym typeface="Fira Sans"/>
                        </a:rPr>
                        <a:t>MEMIT</a:t>
                      </a:r>
                      <a:endParaRPr b="1" sz="1400" u="none" cap="none" strike="noStrike">
                        <a:solidFill>
                          <a:srgbClr val="434343"/>
                        </a:solidFill>
                        <a:latin typeface="Fira Sans"/>
                        <a:ea typeface="Fira Sans"/>
                        <a:cs typeface="Fira Sans"/>
                        <a:sym typeface="Fira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cap="none" strike="noStrike">
                          <a:solidFill>
                            <a:srgbClr val="434343"/>
                          </a:solidFill>
                          <a:latin typeface="Fira Sans"/>
                          <a:ea typeface="Fira Sans"/>
                          <a:cs typeface="Fira Sans"/>
                          <a:sym typeface="Fira Sans"/>
                        </a:rPr>
                        <a:t>0.282</a:t>
                      </a:r>
                      <a:endParaRPr sz="1400" u="none" cap="none" strike="noStrike">
                        <a:solidFill>
                          <a:srgbClr val="434343"/>
                        </a:solidFill>
                        <a:latin typeface="Fira Sans"/>
                        <a:ea typeface="Fira Sans"/>
                        <a:cs typeface="Fira Sans"/>
                        <a:sym typeface="Fira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cap="none" strike="noStrike">
                          <a:solidFill>
                            <a:srgbClr val="434343"/>
                          </a:solidFill>
                          <a:latin typeface="Fira Sans"/>
                          <a:ea typeface="Fira Sans"/>
                          <a:cs typeface="Fira Sans"/>
                          <a:sym typeface="Fira Sans"/>
                        </a:rPr>
                        <a:t>0.209</a:t>
                      </a:r>
                      <a:endParaRPr sz="1400" u="none" cap="none" strike="noStrike">
                        <a:solidFill>
                          <a:srgbClr val="434343"/>
                        </a:solidFill>
                        <a:latin typeface="Fira Sans"/>
                        <a:ea typeface="Fira Sans"/>
                        <a:cs typeface="Fira Sans"/>
                        <a:sym typeface="Fira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cap="none" strike="noStrike">
                          <a:solidFill>
                            <a:srgbClr val="434343"/>
                          </a:solidFill>
                          <a:latin typeface="Fira Sans"/>
                          <a:ea typeface="Fira Sans"/>
                          <a:cs typeface="Fira Sans"/>
                          <a:sym typeface="Fira Sans"/>
                        </a:rPr>
                        <a:t>0.071</a:t>
                      </a:r>
                      <a:endParaRPr sz="1400" u="none" cap="none" strike="noStrike">
                        <a:solidFill>
                          <a:srgbClr val="434343"/>
                        </a:solidFill>
                        <a:latin typeface="Fira Sans"/>
                        <a:ea typeface="Fira Sans"/>
                        <a:cs typeface="Fira Sans"/>
                        <a:sym typeface="Fira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-US" sz="1400" u="none" cap="none" strike="noStrike">
                          <a:solidFill>
                            <a:srgbClr val="434343"/>
                          </a:solidFill>
                          <a:latin typeface="Fira Sans"/>
                          <a:ea typeface="Fira Sans"/>
                          <a:cs typeface="Fira Sans"/>
                          <a:sym typeface="Fira Sans"/>
                        </a:rPr>
                        <a:t>26.1</a:t>
                      </a:r>
                      <a:endParaRPr b="1" sz="1400" u="none" cap="none" strike="noStrike">
                        <a:solidFill>
                          <a:srgbClr val="434343"/>
                        </a:solidFill>
                        <a:latin typeface="Fira Sans"/>
                        <a:ea typeface="Fira Sans"/>
                        <a:cs typeface="Fira Sans"/>
                        <a:sym typeface="Fira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cap="none" strike="noStrike">
                          <a:solidFill>
                            <a:srgbClr val="434343"/>
                          </a:solidFill>
                          <a:latin typeface="Fira Sans"/>
                          <a:ea typeface="Fira Sans"/>
                          <a:cs typeface="Fira Sans"/>
                          <a:sym typeface="Fira Sans"/>
                        </a:rPr>
                        <a:t>40.5%</a:t>
                      </a:r>
                      <a:endParaRPr sz="1400" u="none" cap="none" strike="noStrike">
                        <a:solidFill>
                          <a:srgbClr val="434343"/>
                        </a:solidFill>
                        <a:latin typeface="Fira Sans"/>
                        <a:ea typeface="Fira Sans"/>
                        <a:cs typeface="Fira Sans"/>
                        <a:sym typeface="Fira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cap="none" strike="noStrike">
                          <a:solidFill>
                            <a:srgbClr val="434343"/>
                          </a:solidFill>
                          <a:latin typeface="Fira Sans"/>
                          <a:ea typeface="Fira Sans"/>
                          <a:cs typeface="Fira Sans"/>
                          <a:sym typeface="Fira Sans"/>
                        </a:rPr>
                        <a:t>3.3%</a:t>
                      </a:r>
                      <a:endParaRPr sz="1400" u="none" cap="none" strike="noStrike">
                        <a:solidFill>
                          <a:srgbClr val="434343"/>
                        </a:solidFill>
                        <a:latin typeface="Fira Sans"/>
                        <a:ea typeface="Fira Sans"/>
                        <a:cs typeface="Fira Sans"/>
                        <a:sym typeface="Fira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cap="none" strike="noStrike">
                          <a:solidFill>
                            <a:srgbClr val="434343"/>
                          </a:solidFill>
                          <a:latin typeface="Fira Sans"/>
                          <a:ea typeface="Fira Sans"/>
                          <a:cs typeface="Fira Sans"/>
                          <a:sym typeface="Fira Sans"/>
                        </a:rPr>
                        <a:t>30.2</a:t>
                      </a:r>
                      <a:endParaRPr sz="1400" u="none" cap="none" strike="noStrike">
                        <a:solidFill>
                          <a:srgbClr val="434343"/>
                        </a:solidFill>
                        <a:latin typeface="Fira Sans"/>
                        <a:ea typeface="Fira Sans"/>
                        <a:cs typeface="Fira Sans"/>
                        <a:sym typeface="Fira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433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-US" sz="1400" u="none" cap="none" strike="noStrike">
                          <a:solidFill>
                            <a:srgbClr val="434343"/>
                          </a:solidFill>
                          <a:latin typeface="Fira Sans"/>
                          <a:ea typeface="Fira Sans"/>
                          <a:cs typeface="Fira Sans"/>
                          <a:sym typeface="Fira Sans"/>
                        </a:rPr>
                        <a:t>DAMA </a:t>
                      </a:r>
                      <a:endParaRPr b="1" sz="1400" u="none" cap="none" strike="noStrike">
                        <a:solidFill>
                          <a:srgbClr val="434343"/>
                        </a:solidFill>
                        <a:latin typeface="Fira Sans"/>
                        <a:ea typeface="Fira Sans"/>
                        <a:cs typeface="Fira Sans"/>
                        <a:sym typeface="Fira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cap="none" strike="noStrike">
                          <a:solidFill>
                            <a:srgbClr val="595959"/>
                          </a:solidFill>
                          <a:latin typeface="Fira Sans"/>
                          <a:ea typeface="Fira Sans"/>
                          <a:cs typeface="Fira Sans"/>
                          <a:sym typeface="Fira Sans"/>
                        </a:rPr>
                        <a:t>0.038</a:t>
                      </a:r>
                      <a:endParaRPr sz="1400" u="none" cap="none" strike="noStrike">
                        <a:solidFill>
                          <a:srgbClr val="595959"/>
                        </a:solidFill>
                        <a:latin typeface="Fira Sans"/>
                        <a:ea typeface="Fira Sans"/>
                        <a:cs typeface="Fira Sans"/>
                        <a:sym typeface="Fira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-US" sz="1400" u="none" cap="none" strike="noStrike">
                          <a:solidFill>
                            <a:srgbClr val="0E8088"/>
                          </a:solidFill>
                          <a:latin typeface="Fira Sans"/>
                          <a:ea typeface="Fira Sans"/>
                          <a:cs typeface="Fira Sans"/>
                          <a:sym typeface="Fira Sans"/>
                        </a:rPr>
                        <a:t>-0.005</a:t>
                      </a:r>
                      <a:endParaRPr b="1" sz="1400" u="none" cap="none" strike="noStrike">
                        <a:solidFill>
                          <a:srgbClr val="0E8088"/>
                        </a:solidFill>
                        <a:latin typeface="Fira Sans"/>
                        <a:ea typeface="Fira Sans"/>
                        <a:cs typeface="Fira Sans"/>
                        <a:sym typeface="Fira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-US" sz="1400" u="none" cap="none" strike="noStrike">
                          <a:solidFill>
                            <a:srgbClr val="0E8088"/>
                          </a:solidFill>
                          <a:latin typeface="Fira Sans"/>
                          <a:ea typeface="Fira Sans"/>
                          <a:cs typeface="Fira Sans"/>
                          <a:sym typeface="Fira Sans"/>
                        </a:rPr>
                        <a:t>-0.006</a:t>
                      </a:r>
                      <a:endParaRPr b="1" sz="1400" u="none" cap="none" strike="noStrike">
                        <a:solidFill>
                          <a:srgbClr val="0E8088"/>
                        </a:solidFill>
                        <a:latin typeface="Fira Sans"/>
                        <a:ea typeface="Fira Sans"/>
                        <a:cs typeface="Fira Sans"/>
                        <a:sym typeface="Fira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cap="none" strike="noStrike">
                          <a:solidFill>
                            <a:srgbClr val="434343"/>
                          </a:solidFill>
                          <a:latin typeface="Fira Sans"/>
                          <a:ea typeface="Fira Sans"/>
                          <a:cs typeface="Fira Sans"/>
                          <a:sym typeface="Fira Sans"/>
                        </a:rPr>
                        <a:t>28.9</a:t>
                      </a:r>
                      <a:endParaRPr b="1" sz="1400" u="none" cap="none" strike="noStrike">
                        <a:solidFill>
                          <a:srgbClr val="434343"/>
                        </a:solidFill>
                        <a:latin typeface="Fira Sans"/>
                        <a:ea typeface="Fira Sans"/>
                        <a:cs typeface="Fira Sans"/>
                        <a:sym typeface="Fira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-US" sz="1400" u="none" cap="none" strike="noStrike">
                          <a:solidFill>
                            <a:srgbClr val="0E8088"/>
                          </a:solidFill>
                          <a:latin typeface="Fira Sans"/>
                          <a:ea typeface="Fira Sans"/>
                          <a:cs typeface="Fira Sans"/>
                          <a:sym typeface="Fira Sans"/>
                        </a:rPr>
                        <a:t>31.5%</a:t>
                      </a:r>
                      <a:endParaRPr b="1" sz="1400" u="none" cap="none" strike="noStrike">
                        <a:solidFill>
                          <a:srgbClr val="0E8088"/>
                        </a:solidFill>
                        <a:latin typeface="Fira Sans"/>
                        <a:ea typeface="Fira Sans"/>
                        <a:cs typeface="Fira Sans"/>
                        <a:sym typeface="Fira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-US" sz="1400" u="none" cap="none" strike="noStrike">
                          <a:solidFill>
                            <a:srgbClr val="0E8088"/>
                          </a:solidFill>
                          <a:latin typeface="Fira Sans"/>
                          <a:ea typeface="Fira Sans"/>
                          <a:cs typeface="Fira Sans"/>
                          <a:sym typeface="Fira Sans"/>
                        </a:rPr>
                        <a:t>2.3%</a:t>
                      </a:r>
                      <a:endParaRPr b="1" sz="1400" u="none" cap="none" strike="noStrike">
                        <a:solidFill>
                          <a:srgbClr val="0E8088"/>
                        </a:solidFill>
                        <a:latin typeface="Fira Sans"/>
                        <a:ea typeface="Fira Sans"/>
                        <a:cs typeface="Fira Sans"/>
                        <a:sym typeface="Fira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-US" sz="1400" u="none" cap="none" strike="noStrike">
                          <a:solidFill>
                            <a:srgbClr val="0E8088"/>
                          </a:solidFill>
                          <a:latin typeface="Fira Sans"/>
                          <a:ea typeface="Fira Sans"/>
                          <a:cs typeface="Fira Sans"/>
                          <a:sym typeface="Fira Sans"/>
                        </a:rPr>
                        <a:t>30.8</a:t>
                      </a:r>
                      <a:endParaRPr b="1" sz="1400" u="none" cap="none" strike="noStrike">
                        <a:solidFill>
                          <a:srgbClr val="0E8088"/>
                        </a:solidFill>
                        <a:latin typeface="Fira Sans"/>
                        <a:ea typeface="Fira Sans"/>
                        <a:cs typeface="Fira Sans"/>
                        <a:sym typeface="Fira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6" name="Shape 9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7" name="Google Shape;997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998" name="Google Shape;998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779434" y="0"/>
            <a:ext cx="4676387" cy="516385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2" name="Shape 10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" name="Google Shape;1003;p15"/>
          <p:cNvSpPr txBox="1"/>
          <p:nvPr>
            <p:ph idx="1" type="body"/>
          </p:nvPr>
        </p:nvSpPr>
        <p:spPr>
          <a:xfrm>
            <a:off x="714500" y="1594200"/>
            <a:ext cx="7835400" cy="2698200"/>
          </a:xfrm>
          <a:prstGeom prst="rect">
            <a:avLst/>
          </a:prstGeom>
          <a:solidFill>
            <a:srgbClr val="FFFFFF"/>
          </a:solidFill>
          <a:ln cap="flat" cmpd="sng" w="38100">
            <a:solidFill>
              <a:srgbClr val="F47B2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/>
              <a:t>Linguistic signals are distributed throughout language models</a:t>
            </a:r>
            <a:endParaRPr/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/>
              <a:t>In multilingual models representation is often shared across languages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/>
              <a:t>We use and propose multiple tools to identify and control specific signals, e.g. harmful biases</a:t>
            </a:r>
            <a:br>
              <a:rPr lang="en-US"/>
            </a:br>
            <a:br>
              <a:rPr lang="en-US"/>
            </a:br>
            <a:endParaRPr/>
          </a:p>
        </p:txBody>
      </p:sp>
      <p:sp>
        <p:nvSpPr>
          <p:cNvPr id="1004" name="Google Shape;1004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005" name="Google Shape;1005;p15"/>
          <p:cNvSpPr txBox="1"/>
          <p:nvPr>
            <p:ph idx="2" type="subTitle"/>
          </p:nvPr>
        </p:nvSpPr>
        <p:spPr>
          <a:xfrm>
            <a:off x="1360700" y="982500"/>
            <a:ext cx="6270000" cy="509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SzPts val="1800"/>
              <a:buNone/>
            </a:pPr>
            <a:r>
              <a:rPr lang="en-US"/>
              <a:t>Summary</a:t>
            </a:r>
            <a:endParaRPr/>
          </a:p>
        </p:txBody>
      </p:sp>
      <p:sp>
        <p:nvSpPr>
          <p:cNvPr id="1006" name="Google Shape;1006;p15"/>
          <p:cNvSpPr txBox="1"/>
          <p:nvPr>
            <p:ph type="title"/>
          </p:nvPr>
        </p:nvSpPr>
        <p:spPr>
          <a:xfrm>
            <a:off x="2793500" y="567900"/>
            <a:ext cx="3404400" cy="312000"/>
          </a:xfrm>
          <a:prstGeom prst="rect">
            <a:avLst/>
          </a:prstGeom>
          <a:solidFill>
            <a:srgbClr val="F47B2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en-US"/>
              <a:t>Doctoral Defence</a:t>
            </a:r>
            <a:endParaRPr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0" name="Shape 10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1" name="Google Shape;1011;g2fb9ae507e9_0_42"/>
          <p:cNvSpPr txBox="1"/>
          <p:nvPr>
            <p:ph idx="12" type="sldNum"/>
          </p:nvPr>
        </p:nvSpPr>
        <p:spPr>
          <a:xfrm>
            <a:off x="8595300" y="4920297"/>
            <a:ext cx="548700" cy="22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en-US">
                <a:solidFill>
                  <a:srgbClr val="000000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‹#›</a:t>
            </a:fld>
            <a:endParaRPr>
              <a:solidFill>
                <a:srgbClr val="000000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012" name="Google Shape;1012;g2fb9ae507e9_0_42"/>
          <p:cNvSpPr txBox="1"/>
          <p:nvPr>
            <p:ph type="title"/>
          </p:nvPr>
        </p:nvSpPr>
        <p:spPr>
          <a:xfrm>
            <a:off x="0" y="0"/>
            <a:ext cx="9144000" cy="505800"/>
          </a:xfrm>
          <a:prstGeom prst="rect">
            <a:avLst/>
          </a:prstGeom>
          <a:solidFill>
            <a:srgbClr val="EFEFEF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-US"/>
              <a:t>Questions about DAMA (Theoretical Perspective)</a:t>
            </a:r>
            <a:endParaRPr/>
          </a:p>
        </p:txBody>
      </p:sp>
      <p:sp>
        <p:nvSpPr>
          <p:cNvPr id="1013" name="Google Shape;1013;g2fb9ae507e9_0_42"/>
          <p:cNvSpPr txBox="1"/>
          <p:nvPr>
            <p:ph idx="1" type="body"/>
          </p:nvPr>
        </p:nvSpPr>
        <p:spPr>
          <a:xfrm>
            <a:off x="345200" y="623275"/>
            <a:ext cx="8520600" cy="411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/>
              <a:t>How does DAMA compare to linear removal methods like INLP or LEACE, both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/>
              <a:t>theoretically and empirically?</a:t>
            </a:r>
            <a:endParaRPr/>
          </a:p>
        </p:txBody>
      </p:sp>
      <p:sp>
        <p:nvSpPr>
          <p:cNvPr id="1014" name="Google Shape;1014;g2fb9ae507e9_0_42"/>
          <p:cNvSpPr txBox="1"/>
          <p:nvPr>
            <p:ph idx="2" type="subTitle"/>
          </p:nvPr>
        </p:nvSpPr>
        <p:spPr>
          <a:xfrm>
            <a:off x="-8374" y="4928674"/>
            <a:ext cx="2386500" cy="223200"/>
          </a:xfrm>
          <a:prstGeom prst="rect">
            <a:avLst/>
          </a:prstGeom>
          <a:solidFill>
            <a:srgbClr val="F47B20"/>
          </a:solidFill>
          <a:ln>
            <a:noFill/>
          </a:ln>
        </p:spPr>
        <p:txBody>
          <a:bodyPr anchorCtr="0" anchor="t" bIns="9125" lIns="91425" spcFirstLastPara="1" rIns="91425" wrap="square" tIns="27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/>
              <a:t>Q&amp;A</a:t>
            </a:r>
            <a:endParaRPr/>
          </a:p>
        </p:txBody>
      </p:sp>
      <p:graphicFrame>
        <p:nvGraphicFramePr>
          <p:cNvPr id="1015" name="Google Shape;1015;g2fb9ae507e9_0_42"/>
          <p:cNvGraphicFramePr/>
          <p:nvPr/>
        </p:nvGraphicFramePr>
        <p:xfrm>
          <a:off x="1760138" y="16281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{6A8359AC-52BC-4B7C-8B01-F4C109905594}</a:tableStyleId>
              </a:tblPr>
              <a:tblGrid>
                <a:gridCol w="1422675"/>
                <a:gridCol w="1422675"/>
                <a:gridCol w="1422675"/>
                <a:gridCol w="1422675"/>
              </a:tblGrid>
              <a:tr h="6820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b="1" sz="1400" u="none" cap="none" strike="noStrike">
                        <a:solidFill>
                          <a:srgbClr val="434343"/>
                        </a:solidFill>
                        <a:latin typeface="Fira Sans"/>
                        <a:ea typeface="Fira Sans"/>
                        <a:cs typeface="Fira Sans"/>
                        <a:sym typeface="Fira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-US" sz="1400" u="none" cap="none" strike="noStrike">
                          <a:solidFill>
                            <a:srgbClr val="595959"/>
                          </a:solidFill>
                          <a:latin typeface="Fira Sans"/>
                          <a:ea typeface="Fira Sans"/>
                          <a:cs typeface="Fira Sans"/>
                          <a:sym typeface="Fira Sans"/>
                        </a:rPr>
                        <a:t>INLP</a:t>
                      </a:r>
                      <a:endParaRPr b="1" sz="1400" u="none" cap="none" strike="noStrike">
                        <a:solidFill>
                          <a:srgbClr val="434343"/>
                        </a:solidFill>
                        <a:latin typeface="Fira Sans"/>
                        <a:ea typeface="Fira Sans"/>
                        <a:cs typeface="Fira Sans"/>
                        <a:sym typeface="Fira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-US" sz="1400" u="none" cap="none" strike="noStrike">
                          <a:solidFill>
                            <a:srgbClr val="434343"/>
                          </a:solidFill>
                          <a:latin typeface="Fira Sans"/>
                          <a:ea typeface="Fira Sans"/>
                          <a:cs typeface="Fira Sans"/>
                          <a:sym typeface="Fira Sans"/>
                        </a:rPr>
                        <a:t>LEACE</a:t>
                      </a:r>
                      <a:endParaRPr b="1" sz="1400" u="none" cap="none" strike="noStrike">
                        <a:solidFill>
                          <a:srgbClr val="434343"/>
                        </a:solidFill>
                        <a:latin typeface="Fira Sans"/>
                        <a:ea typeface="Fira Sans"/>
                        <a:cs typeface="Fira Sans"/>
                        <a:sym typeface="Fira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-US" sz="1400" u="none" cap="none" strike="noStrike">
                          <a:solidFill>
                            <a:srgbClr val="434343"/>
                          </a:solidFill>
                          <a:latin typeface="Fira Sans"/>
                          <a:ea typeface="Fira Sans"/>
                          <a:cs typeface="Fira Sans"/>
                          <a:sym typeface="Fira Sans"/>
                        </a:rPr>
                        <a:t>DAMA </a:t>
                      </a:r>
                      <a:endParaRPr b="1" sz="1400" u="none" cap="none" strike="noStrike">
                        <a:solidFill>
                          <a:srgbClr val="434343"/>
                        </a:solidFill>
                        <a:latin typeface="Fira Sans"/>
                        <a:ea typeface="Fira Sans"/>
                        <a:cs typeface="Fira Sans"/>
                        <a:sym typeface="Fira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433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-US" sz="1400" u="none" cap="none" strike="noStrike">
                          <a:solidFill>
                            <a:srgbClr val="434343"/>
                          </a:solidFill>
                          <a:latin typeface="Fira Sans"/>
                          <a:ea typeface="Fira Sans"/>
                          <a:cs typeface="Fira Sans"/>
                          <a:sym typeface="Fira Sans"/>
                        </a:rPr>
                        <a:t>Projection</a:t>
                      </a:r>
                      <a:endParaRPr b="1" sz="1400" u="none" cap="none" strike="noStrike">
                        <a:solidFill>
                          <a:srgbClr val="434343"/>
                        </a:solidFill>
                        <a:latin typeface="Fira Sans"/>
                        <a:ea typeface="Fira Sans"/>
                        <a:cs typeface="Fira Sans"/>
                        <a:sym typeface="Fira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-US" sz="1400" u="none" cap="none" strike="noStrike">
                          <a:solidFill>
                            <a:srgbClr val="434343"/>
                          </a:solidFill>
                          <a:latin typeface="Fira Sans"/>
                          <a:ea typeface="Fira Sans"/>
                          <a:cs typeface="Fira Sans"/>
                          <a:sym typeface="Fira Sans"/>
                        </a:rPr>
                        <a:t>PLS</a:t>
                      </a:r>
                      <a:endParaRPr b="1" sz="1400" u="none" cap="none" strike="noStrike">
                        <a:solidFill>
                          <a:srgbClr val="434343"/>
                        </a:solidFill>
                        <a:latin typeface="Fira Sans"/>
                        <a:ea typeface="Fira Sans"/>
                        <a:cs typeface="Fira Sans"/>
                        <a:sym typeface="Fira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cap="none" strike="noStrike">
                          <a:solidFill>
                            <a:srgbClr val="434343"/>
                          </a:solidFill>
                          <a:latin typeface="Fira Sans"/>
                          <a:ea typeface="Fira Sans"/>
                          <a:cs typeface="Fira Sans"/>
                          <a:sym typeface="Fira Sans"/>
                        </a:rPr>
                        <a:t>oblique </a:t>
                      </a:r>
                      <a:endParaRPr sz="1400" u="none" cap="none" strike="noStrike">
                        <a:solidFill>
                          <a:srgbClr val="434343"/>
                        </a:solidFill>
                        <a:latin typeface="Fira Sans"/>
                        <a:ea typeface="Fira Sans"/>
                        <a:cs typeface="Fira Sans"/>
                        <a:sym typeface="Fira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-US" sz="1400" u="none" cap="none" strike="noStrike">
                          <a:solidFill>
                            <a:srgbClr val="434343"/>
                          </a:solidFill>
                          <a:latin typeface="Fira Sans"/>
                          <a:ea typeface="Fira Sans"/>
                          <a:cs typeface="Fira Sans"/>
                          <a:sym typeface="Fira Sans"/>
                        </a:rPr>
                        <a:t>PLS</a:t>
                      </a:r>
                      <a:endParaRPr b="1" sz="1400" u="none" cap="none" strike="noStrike">
                        <a:solidFill>
                          <a:srgbClr val="434343"/>
                        </a:solidFill>
                        <a:latin typeface="Fira Sans"/>
                        <a:ea typeface="Fira Sans"/>
                        <a:cs typeface="Fira Sans"/>
                        <a:sym typeface="Fira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433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-US" sz="1400" u="none" cap="none" strike="noStrike">
                          <a:solidFill>
                            <a:srgbClr val="434343"/>
                          </a:solidFill>
                          <a:latin typeface="Fira Sans"/>
                          <a:ea typeface="Fira Sans"/>
                          <a:cs typeface="Fira Sans"/>
                          <a:sym typeface="Fira Sans"/>
                        </a:rPr>
                        <a:t>Dimensions</a:t>
                      </a:r>
                      <a:endParaRPr b="1" sz="1400" u="none" cap="none" strike="noStrike">
                        <a:solidFill>
                          <a:srgbClr val="434343"/>
                        </a:solidFill>
                        <a:latin typeface="Fira Sans"/>
                        <a:ea typeface="Fira Sans"/>
                        <a:cs typeface="Fira Sans"/>
                        <a:sym typeface="Fira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-US" sz="1400" u="none" cap="none" strike="noStrike">
                          <a:solidFill>
                            <a:srgbClr val="434343"/>
                          </a:solidFill>
                          <a:latin typeface="Fira Sans"/>
                          <a:ea typeface="Fira Sans"/>
                          <a:cs typeface="Fira Sans"/>
                          <a:sym typeface="Fira Sans"/>
                        </a:rPr>
                        <a:t>pre-set</a:t>
                      </a:r>
                      <a:endParaRPr b="1" sz="1400" u="none" cap="none" strike="noStrike">
                        <a:solidFill>
                          <a:srgbClr val="434343"/>
                        </a:solidFill>
                        <a:latin typeface="Fira Sans"/>
                        <a:ea typeface="Fira Sans"/>
                        <a:cs typeface="Fira Sans"/>
                        <a:sym typeface="Fira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cap="none" strike="noStrike">
                          <a:solidFill>
                            <a:srgbClr val="434343"/>
                          </a:solidFill>
                          <a:latin typeface="Fira Sans"/>
                          <a:ea typeface="Fira Sans"/>
                          <a:cs typeface="Fira Sans"/>
                          <a:sym typeface="Fira Sans"/>
                        </a:rPr>
                        <a:t>self-adapted</a:t>
                      </a:r>
                      <a:endParaRPr sz="1400" u="none" cap="none" strike="noStrike">
                        <a:solidFill>
                          <a:srgbClr val="434343"/>
                        </a:solidFill>
                        <a:latin typeface="Fira Sans"/>
                        <a:ea typeface="Fira Sans"/>
                        <a:cs typeface="Fira Sans"/>
                        <a:sym typeface="Fira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-US" sz="1400" u="none" cap="none" strike="noStrike">
                          <a:solidFill>
                            <a:srgbClr val="434343"/>
                          </a:solidFill>
                          <a:latin typeface="Fira Sans"/>
                          <a:ea typeface="Fira Sans"/>
                          <a:cs typeface="Fira Sans"/>
                          <a:sym typeface="Fira Sans"/>
                        </a:rPr>
                        <a:t>pre-set</a:t>
                      </a:r>
                      <a:endParaRPr b="1" sz="1400" u="none" cap="none" strike="noStrike">
                        <a:solidFill>
                          <a:srgbClr val="434343"/>
                        </a:solidFill>
                        <a:latin typeface="Fira Sans"/>
                        <a:ea typeface="Fira Sans"/>
                        <a:cs typeface="Fira Sans"/>
                        <a:sym typeface="Fira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433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-US" sz="1400" u="none" cap="none" strike="noStrike">
                          <a:solidFill>
                            <a:srgbClr val="434343"/>
                          </a:solidFill>
                          <a:latin typeface="Fira Sans"/>
                          <a:ea typeface="Fira Sans"/>
                          <a:cs typeface="Fira Sans"/>
                          <a:sym typeface="Fira Sans"/>
                        </a:rPr>
                        <a:t>Task</a:t>
                      </a:r>
                      <a:endParaRPr b="1" sz="1400" u="none" cap="none" strike="noStrike">
                        <a:solidFill>
                          <a:srgbClr val="434343"/>
                        </a:solidFill>
                        <a:latin typeface="Fira Sans"/>
                        <a:ea typeface="Fira Sans"/>
                        <a:cs typeface="Fira Sans"/>
                        <a:sym typeface="Fira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cap="none" strike="noStrike">
                          <a:solidFill>
                            <a:srgbClr val="434343"/>
                          </a:solidFill>
                          <a:latin typeface="Fira Sans"/>
                          <a:ea typeface="Fira Sans"/>
                          <a:cs typeface="Fira Sans"/>
                          <a:sym typeface="Fira Sans"/>
                        </a:rPr>
                        <a:t>classification</a:t>
                      </a:r>
                      <a:endParaRPr sz="1400" u="none" cap="none" strike="noStrike">
                        <a:solidFill>
                          <a:srgbClr val="434343"/>
                        </a:solidFill>
                        <a:latin typeface="Fira Sans"/>
                        <a:ea typeface="Fira Sans"/>
                        <a:cs typeface="Fira Sans"/>
                        <a:sym typeface="Fira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cap="none" strike="noStrike">
                          <a:solidFill>
                            <a:srgbClr val="434343"/>
                          </a:solidFill>
                          <a:latin typeface="Fira Sans"/>
                          <a:ea typeface="Fira Sans"/>
                          <a:cs typeface="Fira Sans"/>
                          <a:sym typeface="Fira Sans"/>
                        </a:rPr>
                        <a:t>classification</a:t>
                      </a:r>
                      <a:endParaRPr sz="1400" u="none" cap="none" strike="noStrike">
                        <a:solidFill>
                          <a:srgbClr val="434343"/>
                        </a:solidFill>
                        <a:latin typeface="Fira Sans"/>
                        <a:ea typeface="Fira Sans"/>
                        <a:cs typeface="Fira Sans"/>
                        <a:sym typeface="Fira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-US" sz="1400" u="none" cap="none" strike="noStrike">
                          <a:solidFill>
                            <a:srgbClr val="434343"/>
                          </a:solidFill>
                          <a:latin typeface="Fira Sans"/>
                          <a:ea typeface="Fira Sans"/>
                          <a:cs typeface="Fira Sans"/>
                          <a:sym typeface="Fira Sans"/>
                        </a:rPr>
                        <a:t>LM</a:t>
                      </a:r>
                      <a:endParaRPr b="1" sz="1400" u="none" cap="none" strike="noStrike">
                        <a:solidFill>
                          <a:srgbClr val="434343"/>
                        </a:solidFill>
                        <a:latin typeface="Fira Sans"/>
                        <a:ea typeface="Fira Sans"/>
                        <a:cs typeface="Fira Sans"/>
                        <a:sym typeface="Fira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433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-US" sz="1400" u="none" cap="none" strike="noStrike">
                          <a:solidFill>
                            <a:srgbClr val="434343"/>
                          </a:solidFill>
                          <a:latin typeface="Fira Sans"/>
                          <a:ea typeface="Fira Sans"/>
                          <a:cs typeface="Fira Sans"/>
                          <a:sym typeface="Fira Sans"/>
                        </a:rPr>
                        <a:t>Model Editing</a:t>
                      </a:r>
                      <a:endParaRPr b="1" sz="1400" u="none" cap="none" strike="noStrike">
                        <a:solidFill>
                          <a:srgbClr val="434343"/>
                        </a:solidFill>
                        <a:latin typeface="Fira Sans"/>
                        <a:ea typeface="Fira Sans"/>
                        <a:cs typeface="Fira Sans"/>
                        <a:sym typeface="Fira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cap="none" strike="noStrike">
                          <a:solidFill>
                            <a:srgbClr val="434343"/>
                          </a:solidFill>
                          <a:latin typeface="Fira Sans"/>
                          <a:ea typeface="Fira Sans"/>
                          <a:cs typeface="Fira Sans"/>
                          <a:sym typeface="Fira Sans"/>
                        </a:rPr>
                        <a:t>❌</a:t>
                      </a:r>
                      <a:endParaRPr sz="1400" u="none" cap="none" strike="noStrike">
                        <a:solidFill>
                          <a:srgbClr val="434343"/>
                        </a:solidFill>
                        <a:latin typeface="Fira Sans"/>
                        <a:ea typeface="Fira Sans"/>
                        <a:cs typeface="Fira Sans"/>
                        <a:sym typeface="Fira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cap="none" strike="noStrike">
                          <a:solidFill>
                            <a:srgbClr val="434343"/>
                          </a:solidFill>
                          <a:latin typeface="Fira Sans"/>
                          <a:ea typeface="Fira Sans"/>
                          <a:cs typeface="Fira Sans"/>
                          <a:sym typeface="Fira Sans"/>
                        </a:rPr>
                        <a:t>❌*</a:t>
                      </a:r>
                      <a:endParaRPr sz="1400" u="none" cap="none" strike="noStrike">
                        <a:solidFill>
                          <a:srgbClr val="434343"/>
                        </a:solidFill>
                        <a:latin typeface="Fira Sans"/>
                        <a:ea typeface="Fira Sans"/>
                        <a:cs typeface="Fira Sans"/>
                        <a:sym typeface="Fira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cap="none" strike="noStrike">
                          <a:solidFill>
                            <a:srgbClr val="434343"/>
                          </a:solidFill>
                          <a:latin typeface="Fira Sans"/>
                          <a:ea typeface="Fira Sans"/>
                          <a:cs typeface="Fira Sans"/>
                          <a:sym typeface="Fira Sans"/>
                        </a:rPr>
                        <a:t>✔️</a:t>
                      </a:r>
                      <a:endParaRPr sz="1400" u="none" cap="none" strike="noStrike">
                        <a:solidFill>
                          <a:srgbClr val="434343"/>
                        </a:solidFill>
                        <a:latin typeface="Fira Sans"/>
                        <a:ea typeface="Fira Sans"/>
                        <a:cs typeface="Fira Sans"/>
                        <a:sym typeface="Fira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9" name="Shape 10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0" name="Google Shape;1020;g2fb9ae507e9_0_49"/>
          <p:cNvSpPr txBox="1"/>
          <p:nvPr>
            <p:ph idx="12" type="sldNum"/>
          </p:nvPr>
        </p:nvSpPr>
        <p:spPr>
          <a:xfrm>
            <a:off x="8595300" y="4920297"/>
            <a:ext cx="548700" cy="22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en-US">
                <a:solidFill>
                  <a:srgbClr val="000000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‹#›</a:t>
            </a:fld>
            <a:endParaRPr>
              <a:solidFill>
                <a:srgbClr val="000000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021" name="Google Shape;1021;g2fb9ae507e9_0_49"/>
          <p:cNvSpPr txBox="1"/>
          <p:nvPr>
            <p:ph type="title"/>
          </p:nvPr>
        </p:nvSpPr>
        <p:spPr>
          <a:xfrm>
            <a:off x="0" y="0"/>
            <a:ext cx="9144000" cy="505800"/>
          </a:xfrm>
          <a:prstGeom prst="rect">
            <a:avLst/>
          </a:prstGeom>
          <a:solidFill>
            <a:srgbClr val="EFEFEF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-US"/>
              <a:t>Questions about DAMA (Empirical Perspective)</a:t>
            </a:r>
            <a:endParaRPr/>
          </a:p>
        </p:txBody>
      </p:sp>
      <p:sp>
        <p:nvSpPr>
          <p:cNvPr id="1022" name="Google Shape;1022;g2fb9ae507e9_0_49"/>
          <p:cNvSpPr txBox="1"/>
          <p:nvPr>
            <p:ph idx="1" type="body"/>
          </p:nvPr>
        </p:nvSpPr>
        <p:spPr>
          <a:xfrm>
            <a:off x="345200" y="623275"/>
            <a:ext cx="8520600" cy="411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/>
              <a:t>How does DAMA compare to linear removal methods like INLP or LEACE, both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/>
              <a:t>theoretically and empirically?</a:t>
            </a:r>
            <a:endParaRPr/>
          </a:p>
        </p:txBody>
      </p:sp>
      <p:sp>
        <p:nvSpPr>
          <p:cNvPr id="1023" name="Google Shape;1023;g2fb9ae507e9_0_49"/>
          <p:cNvSpPr txBox="1"/>
          <p:nvPr>
            <p:ph idx="2" type="subTitle"/>
          </p:nvPr>
        </p:nvSpPr>
        <p:spPr>
          <a:xfrm>
            <a:off x="-8374" y="4928674"/>
            <a:ext cx="2386500" cy="223200"/>
          </a:xfrm>
          <a:prstGeom prst="rect">
            <a:avLst/>
          </a:prstGeom>
          <a:solidFill>
            <a:srgbClr val="F47B20"/>
          </a:solidFill>
          <a:ln>
            <a:noFill/>
          </a:ln>
        </p:spPr>
        <p:txBody>
          <a:bodyPr anchorCtr="0" anchor="t" bIns="9125" lIns="91425" spcFirstLastPara="1" rIns="91425" wrap="square" tIns="27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/>
              <a:t>Q&amp;A</a:t>
            </a:r>
            <a:endParaRPr/>
          </a:p>
        </p:txBody>
      </p:sp>
      <p:graphicFrame>
        <p:nvGraphicFramePr>
          <p:cNvPr id="1024" name="Google Shape;1024;g2fb9ae507e9_0_49"/>
          <p:cNvGraphicFramePr/>
          <p:nvPr/>
        </p:nvGraphicFramePr>
        <p:xfrm>
          <a:off x="133088" y="16366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{6A8359AC-52BC-4B7C-8B01-F4C109905594}</a:tableStyleId>
              </a:tblPr>
              <a:tblGrid>
                <a:gridCol w="1109725"/>
                <a:gridCol w="1109725"/>
                <a:gridCol w="1109725"/>
                <a:gridCol w="1109725"/>
                <a:gridCol w="1109725"/>
                <a:gridCol w="1109725"/>
                <a:gridCol w="1109725"/>
                <a:gridCol w="1109725"/>
              </a:tblGrid>
              <a:tr h="443325">
                <a:tc rowSpan="2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-US" sz="1400" u="none" cap="none" strike="noStrike">
                          <a:solidFill>
                            <a:srgbClr val="434343"/>
                          </a:solidFill>
                          <a:latin typeface="Fira Sans"/>
                          <a:ea typeface="Fira Sans"/>
                          <a:cs typeface="Fira Sans"/>
                          <a:sym typeface="Fira Sans"/>
                        </a:rPr>
                        <a:t>METHOD </a:t>
                      </a:r>
                      <a:endParaRPr b="1" sz="1400" u="none" cap="none" strike="noStrike">
                        <a:solidFill>
                          <a:srgbClr val="434343"/>
                        </a:solidFill>
                        <a:latin typeface="Fira Sans"/>
                        <a:ea typeface="Fira Sans"/>
                        <a:cs typeface="Fira Sans"/>
                        <a:sym typeface="Fira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gridSpan="4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-US" sz="1400" u="none" cap="none" strike="noStrike">
                          <a:solidFill>
                            <a:srgbClr val="434343"/>
                          </a:solidFill>
                          <a:latin typeface="Fira Sans"/>
                          <a:ea typeface="Fira Sans"/>
                          <a:cs typeface="Fira Sans"/>
                          <a:sym typeface="Fira Sans"/>
                        </a:rPr>
                        <a:t>Language Modeling</a:t>
                      </a:r>
                      <a:endParaRPr b="1" sz="1400" u="none" cap="none" strike="noStrike">
                        <a:solidFill>
                          <a:srgbClr val="434343"/>
                        </a:solidFill>
                        <a:latin typeface="Fira Sans"/>
                        <a:ea typeface="Fira Sans"/>
                        <a:cs typeface="Fira Sans"/>
                        <a:sym typeface="Fira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 hMerge="1"/>
                <a:tc hMerge="1"/>
                <a:tc gridSpan="2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-US" sz="1400" u="none" cap="none" strike="noStrike">
                          <a:solidFill>
                            <a:srgbClr val="434343"/>
                          </a:solidFill>
                          <a:latin typeface="Fira Sans"/>
                          <a:ea typeface="Fira Sans"/>
                          <a:cs typeface="Fira Sans"/>
                          <a:sym typeface="Fira Sans"/>
                        </a:rPr>
                        <a:t>WinoBias</a:t>
                      </a:r>
                      <a:endParaRPr sz="1400" u="none" cap="none" strike="noStrike">
                        <a:solidFill>
                          <a:srgbClr val="434343"/>
                        </a:solidFill>
                        <a:latin typeface="Fira Sans"/>
                        <a:ea typeface="Fira Sans"/>
                        <a:cs typeface="Fira Sans"/>
                        <a:sym typeface="Fira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-US" sz="1400" u="none" cap="none" strike="noStrike">
                          <a:solidFill>
                            <a:srgbClr val="434343"/>
                          </a:solidFill>
                          <a:latin typeface="Fira Sans"/>
                          <a:ea typeface="Fira Sans"/>
                          <a:cs typeface="Fira Sans"/>
                          <a:sym typeface="Fira Sans"/>
                        </a:rPr>
                        <a:t>End-task </a:t>
                      </a:r>
                      <a:endParaRPr b="1" sz="1400" u="none" cap="none" strike="noStrike">
                        <a:solidFill>
                          <a:srgbClr val="434343"/>
                        </a:solidFill>
                        <a:latin typeface="Fira Sans"/>
                        <a:ea typeface="Fira Sans"/>
                        <a:cs typeface="Fira Sans"/>
                        <a:sym typeface="Fira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82075">
                <a:tc vMerge="1"/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-US" sz="1400" u="none" cap="none" strike="noStrike">
                          <a:solidFill>
                            <a:srgbClr val="595959"/>
                          </a:solidFill>
                          <a:latin typeface="Fira Sans"/>
                          <a:ea typeface="Fira Sans"/>
                          <a:cs typeface="Fira Sans"/>
                          <a:sym typeface="Fira Sans"/>
                        </a:rPr>
                        <a:t>Factual</a:t>
                      </a:r>
                      <a:br>
                        <a:rPr b="1" lang="en-US" sz="1400" u="none" cap="none" strike="noStrike">
                          <a:solidFill>
                            <a:srgbClr val="595959"/>
                          </a:solidFill>
                          <a:latin typeface="Fira Sans"/>
                          <a:ea typeface="Fira Sans"/>
                          <a:cs typeface="Fira Sans"/>
                          <a:sym typeface="Fira Sans"/>
                        </a:rPr>
                      </a:br>
                      <a:r>
                        <a:rPr b="1" lang="en-US" sz="1400" u="none" cap="none" strike="noStrike">
                          <a:solidFill>
                            <a:srgbClr val="595959"/>
                          </a:solidFill>
                          <a:latin typeface="Fira Sans"/>
                          <a:ea typeface="Fira Sans"/>
                          <a:cs typeface="Fira Sans"/>
                          <a:sym typeface="Fira Sans"/>
                        </a:rPr>
                        <a:t>(af)</a:t>
                      </a:r>
                      <a:r>
                        <a:rPr b="1" lang="en-US" sz="1400" u="none" cap="none" strike="noStrike">
                          <a:solidFill>
                            <a:srgbClr val="434343"/>
                          </a:solidFill>
                          <a:latin typeface="Fira Sans"/>
                          <a:ea typeface="Fira Sans"/>
                          <a:cs typeface="Fira Sans"/>
                          <a:sym typeface="Fira Sans"/>
                        </a:rPr>
                        <a:t> </a:t>
                      </a:r>
                      <a:endParaRPr b="1" sz="1400" u="none" cap="none" strike="noStrike">
                        <a:solidFill>
                          <a:srgbClr val="434343"/>
                        </a:solidFill>
                        <a:latin typeface="Fira Sans"/>
                        <a:ea typeface="Fira Sans"/>
                        <a:cs typeface="Fira Sans"/>
                        <a:sym typeface="Fira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-US" sz="1400" u="none" cap="none" strike="noStrike">
                          <a:solidFill>
                            <a:srgbClr val="434343"/>
                          </a:solidFill>
                          <a:latin typeface="Fira Sans"/>
                          <a:ea typeface="Fira Sans"/>
                          <a:cs typeface="Fira Sans"/>
                          <a:sym typeface="Fira Sans"/>
                        </a:rPr>
                        <a:t>Stereotyp (as) </a:t>
                      </a:r>
                      <a:endParaRPr b="1" sz="1400" u="none" cap="none" strike="noStrike">
                        <a:solidFill>
                          <a:srgbClr val="434343"/>
                        </a:solidFill>
                        <a:latin typeface="Fira Sans"/>
                        <a:ea typeface="Fira Sans"/>
                        <a:cs typeface="Fira Sans"/>
                        <a:sym typeface="Fira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-US" sz="1400" u="none" cap="none" strike="noStrike">
                          <a:solidFill>
                            <a:srgbClr val="434343"/>
                          </a:solidFill>
                          <a:latin typeface="Fira Sans"/>
                          <a:ea typeface="Fira Sans"/>
                          <a:cs typeface="Fira Sans"/>
                          <a:sym typeface="Fira Sans"/>
                        </a:rPr>
                        <a:t>Intercept</a:t>
                      </a:r>
                      <a:endParaRPr b="1" sz="1400" u="none" cap="none" strike="noStrike">
                        <a:solidFill>
                          <a:srgbClr val="434343"/>
                        </a:solidFill>
                        <a:latin typeface="Fira Sans"/>
                        <a:ea typeface="Fira Sans"/>
                        <a:cs typeface="Fira Sans"/>
                        <a:sym typeface="Fira Sans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-US" sz="1400" u="none" cap="none" strike="noStrike">
                          <a:solidFill>
                            <a:srgbClr val="434343"/>
                          </a:solidFill>
                          <a:latin typeface="Fira Sans"/>
                          <a:ea typeface="Fira Sans"/>
                          <a:cs typeface="Fira Sans"/>
                          <a:sym typeface="Fira Sans"/>
                        </a:rPr>
                        <a:t> (b) </a:t>
                      </a:r>
                      <a:endParaRPr b="1" sz="1400" u="none" cap="none" strike="noStrike">
                        <a:solidFill>
                          <a:srgbClr val="434343"/>
                        </a:solidFill>
                        <a:latin typeface="Fira Sans"/>
                        <a:ea typeface="Fira Sans"/>
                        <a:cs typeface="Fira Sans"/>
                        <a:sym typeface="Fira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-US" sz="1400" u="none" cap="none" strike="noStrike">
                          <a:solidFill>
                            <a:srgbClr val="FFFFFF"/>
                          </a:solidFill>
                          <a:highlight>
                            <a:srgbClr val="F47B20"/>
                          </a:highlight>
                          <a:latin typeface="Fira Sans"/>
                          <a:ea typeface="Fira Sans"/>
                          <a:cs typeface="Fira Sans"/>
                          <a:sym typeface="Fira Sans"/>
                        </a:rPr>
                        <a:t>Perplexity</a:t>
                      </a:r>
                      <a:endParaRPr b="1" sz="1400" u="none" cap="none" strike="noStrike">
                        <a:solidFill>
                          <a:srgbClr val="FFFFFF"/>
                        </a:solidFill>
                        <a:highlight>
                          <a:srgbClr val="F47B20"/>
                        </a:highlight>
                        <a:latin typeface="Fira Sans"/>
                        <a:ea typeface="Fira Sans"/>
                        <a:cs typeface="Fira Sans"/>
                        <a:sym typeface="Fira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-US" sz="1400" u="none" cap="none" strike="noStrike">
                          <a:solidFill>
                            <a:srgbClr val="434343"/>
                          </a:solidFill>
                          <a:latin typeface="Fira Sans"/>
                          <a:ea typeface="Fira Sans"/>
                          <a:cs typeface="Fira Sans"/>
                          <a:sym typeface="Fira Sans"/>
                        </a:rPr>
                        <a:t>△ S</a:t>
                      </a:r>
                      <a:endParaRPr b="1" sz="1400" u="none" cap="none" strike="noStrike">
                        <a:solidFill>
                          <a:srgbClr val="434343"/>
                        </a:solidFill>
                        <a:latin typeface="Fira Sans"/>
                        <a:ea typeface="Fira Sans"/>
                        <a:cs typeface="Fira Sans"/>
                        <a:sym typeface="Fira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-US" sz="1400" u="none" cap="none" strike="noStrike">
                          <a:solidFill>
                            <a:srgbClr val="434343"/>
                          </a:solidFill>
                          <a:latin typeface="Fira Sans"/>
                          <a:ea typeface="Fira Sans"/>
                          <a:cs typeface="Fira Sans"/>
                          <a:sym typeface="Fira Sans"/>
                        </a:rPr>
                        <a:t>△G</a:t>
                      </a:r>
                      <a:endParaRPr b="1" sz="1400" u="none" cap="none" strike="noStrike">
                        <a:solidFill>
                          <a:srgbClr val="434343"/>
                        </a:solidFill>
                        <a:latin typeface="Fira Sans"/>
                        <a:ea typeface="Fira Sans"/>
                        <a:cs typeface="Fira Sans"/>
                        <a:sym typeface="Fira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-US" sz="1400" u="none" cap="none" strike="noStrike">
                          <a:solidFill>
                            <a:srgbClr val="FFFFFF"/>
                          </a:solidFill>
                          <a:highlight>
                            <a:srgbClr val="F47B20"/>
                          </a:highlight>
                          <a:latin typeface="Fira Sans"/>
                          <a:ea typeface="Fira Sans"/>
                          <a:cs typeface="Fira Sans"/>
                          <a:sym typeface="Fira Sans"/>
                        </a:rPr>
                        <a:t>ARC</a:t>
                      </a:r>
                      <a:endParaRPr b="1" sz="1400" u="none" cap="none" strike="noStrike">
                        <a:solidFill>
                          <a:srgbClr val="FFFFFF"/>
                        </a:solidFill>
                        <a:highlight>
                          <a:srgbClr val="F47B20"/>
                        </a:highlight>
                        <a:latin typeface="Fira Sans"/>
                        <a:ea typeface="Fira Sans"/>
                        <a:cs typeface="Fira Sans"/>
                        <a:sym typeface="Fira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433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-US" sz="1400" u="none" cap="none" strike="noStrike">
                          <a:solidFill>
                            <a:srgbClr val="434343"/>
                          </a:solidFill>
                          <a:latin typeface="Fira Sans"/>
                          <a:ea typeface="Fira Sans"/>
                          <a:cs typeface="Fira Sans"/>
                          <a:sym typeface="Fira Sans"/>
                        </a:rPr>
                        <a:t>LLaMA 7B</a:t>
                      </a:r>
                      <a:endParaRPr b="1" sz="1400" u="none" cap="none" strike="noStrike">
                        <a:solidFill>
                          <a:srgbClr val="434343"/>
                        </a:solidFill>
                        <a:latin typeface="Fira Sans"/>
                        <a:ea typeface="Fira Sans"/>
                        <a:cs typeface="Fira Sans"/>
                        <a:sym typeface="Fira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-US" sz="1400" u="none" cap="none" strike="noStrike">
                          <a:solidFill>
                            <a:srgbClr val="434343"/>
                          </a:solidFill>
                          <a:latin typeface="Fira Sans"/>
                          <a:ea typeface="Fira Sans"/>
                          <a:cs typeface="Fira Sans"/>
                          <a:sym typeface="Fira Sans"/>
                        </a:rPr>
                        <a:t>0.320</a:t>
                      </a:r>
                      <a:endParaRPr b="1" sz="1400" u="none" cap="none" strike="noStrike">
                        <a:solidFill>
                          <a:srgbClr val="434343"/>
                        </a:solidFill>
                        <a:latin typeface="Fira Sans"/>
                        <a:ea typeface="Fira Sans"/>
                        <a:cs typeface="Fira Sans"/>
                        <a:sym typeface="Fira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cap="none" strike="noStrike">
                          <a:solidFill>
                            <a:srgbClr val="434343"/>
                          </a:solidFill>
                          <a:latin typeface="Fira Sans"/>
                          <a:ea typeface="Fira Sans"/>
                          <a:cs typeface="Fira Sans"/>
                          <a:sym typeface="Fira Sans"/>
                        </a:rPr>
                        <a:t>0.235</a:t>
                      </a:r>
                      <a:endParaRPr sz="1400" u="none" cap="none" strike="noStrike">
                        <a:solidFill>
                          <a:srgbClr val="434343"/>
                        </a:solidFill>
                        <a:latin typeface="Fira Sans"/>
                        <a:ea typeface="Fira Sans"/>
                        <a:cs typeface="Fira Sans"/>
                        <a:sym typeface="Fira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cap="none" strike="noStrike">
                          <a:solidFill>
                            <a:srgbClr val="434343"/>
                          </a:solidFill>
                          <a:latin typeface="Fira Sans"/>
                          <a:ea typeface="Fira Sans"/>
                          <a:cs typeface="Fira Sans"/>
                          <a:sym typeface="Fira Sans"/>
                        </a:rPr>
                        <a:t>0.072</a:t>
                      </a:r>
                      <a:endParaRPr sz="1400" u="none" cap="none" strike="noStrike">
                        <a:solidFill>
                          <a:srgbClr val="434343"/>
                        </a:solidFill>
                        <a:latin typeface="Fira Sans"/>
                        <a:ea typeface="Fira Sans"/>
                        <a:cs typeface="Fira Sans"/>
                        <a:sym typeface="Fira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-US" sz="1400" u="none" cap="none" strike="noStrike">
                          <a:solidFill>
                            <a:srgbClr val="434343"/>
                          </a:solidFill>
                          <a:latin typeface="Fira Sans"/>
                          <a:ea typeface="Fira Sans"/>
                          <a:cs typeface="Fira Sans"/>
                          <a:sym typeface="Fira Sans"/>
                        </a:rPr>
                        <a:t>26.1</a:t>
                      </a:r>
                      <a:endParaRPr b="1" sz="1400" u="none" cap="none" strike="noStrike">
                        <a:solidFill>
                          <a:srgbClr val="434343"/>
                        </a:solidFill>
                        <a:latin typeface="Fira Sans"/>
                        <a:ea typeface="Fira Sans"/>
                        <a:cs typeface="Fira Sans"/>
                        <a:sym typeface="Fira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cap="none" strike="noStrike">
                          <a:solidFill>
                            <a:srgbClr val="434343"/>
                          </a:solidFill>
                          <a:latin typeface="Fira Sans"/>
                          <a:ea typeface="Fira Sans"/>
                          <a:cs typeface="Fira Sans"/>
                          <a:sym typeface="Fira Sans"/>
                        </a:rPr>
                        <a:t>40.3%</a:t>
                      </a:r>
                      <a:endParaRPr sz="1400" u="none" cap="none" strike="noStrike">
                        <a:solidFill>
                          <a:srgbClr val="434343"/>
                        </a:solidFill>
                        <a:latin typeface="Fira Sans"/>
                        <a:ea typeface="Fira Sans"/>
                        <a:cs typeface="Fira Sans"/>
                        <a:sym typeface="Fira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cap="none" strike="noStrike">
                          <a:solidFill>
                            <a:srgbClr val="434343"/>
                          </a:solidFill>
                          <a:latin typeface="Fira Sans"/>
                          <a:ea typeface="Fira Sans"/>
                          <a:cs typeface="Fira Sans"/>
                          <a:sym typeface="Fira Sans"/>
                        </a:rPr>
                        <a:t>3.0%</a:t>
                      </a:r>
                      <a:endParaRPr sz="1400" u="none" cap="none" strike="noStrike">
                        <a:solidFill>
                          <a:srgbClr val="434343"/>
                        </a:solidFill>
                        <a:latin typeface="Fira Sans"/>
                        <a:ea typeface="Fira Sans"/>
                        <a:cs typeface="Fira Sans"/>
                        <a:sym typeface="Fira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-US" sz="1400" u="none" cap="none" strike="noStrike">
                          <a:solidFill>
                            <a:srgbClr val="434343"/>
                          </a:solidFill>
                          <a:latin typeface="Fira Sans"/>
                          <a:ea typeface="Fira Sans"/>
                          <a:cs typeface="Fira Sans"/>
                          <a:sym typeface="Fira Sans"/>
                        </a:rPr>
                        <a:t>69.2</a:t>
                      </a:r>
                      <a:endParaRPr b="1" sz="1400" u="none" cap="none" strike="noStrike">
                        <a:solidFill>
                          <a:srgbClr val="434343"/>
                        </a:solidFill>
                        <a:latin typeface="Fira Sans"/>
                        <a:ea typeface="Fira Sans"/>
                        <a:cs typeface="Fira Sans"/>
                        <a:sym typeface="Fira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433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-US" sz="1400" u="none" cap="none" strike="noStrike">
                          <a:solidFill>
                            <a:srgbClr val="434343"/>
                          </a:solidFill>
                          <a:latin typeface="Fira Sans"/>
                          <a:ea typeface="Fira Sans"/>
                          <a:cs typeface="Fira Sans"/>
                          <a:sym typeface="Fira Sans"/>
                        </a:rPr>
                        <a:t>DAMA</a:t>
                      </a:r>
                      <a:endParaRPr b="1" sz="1400" u="none" cap="none" strike="noStrike">
                        <a:solidFill>
                          <a:srgbClr val="434343"/>
                        </a:solidFill>
                        <a:latin typeface="Fira Sans"/>
                        <a:ea typeface="Fira Sans"/>
                        <a:cs typeface="Fira Sans"/>
                        <a:sym typeface="Fira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cap="none" strike="noStrike">
                          <a:solidFill>
                            <a:srgbClr val="595959"/>
                          </a:solidFill>
                          <a:latin typeface="Fira Sans"/>
                          <a:ea typeface="Fira Sans"/>
                          <a:cs typeface="Fira Sans"/>
                          <a:sym typeface="Fira Sans"/>
                        </a:rPr>
                        <a:t>0.038</a:t>
                      </a:r>
                      <a:endParaRPr sz="1400" u="none" cap="none" strike="noStrike">
                        <a:solidFill>
                          <a:srgbClr val="595959"/>
                        </a:solidFill>
                        <a:latin typeface="Fira Sans"/>
                        <a:ea typeface="Fira Sans"/>
                        <a:cs typeface="Fira Sans"/>
                        <a:sym typeface="Fira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-US" sz="1400" u="none" cap="none" strike="noStrike">
                          <a:solidFill>
                            <a:srgbClr val="424242"/>
                          </a:solidFill>
                          <a:latin typeface="Fira Sans"/>
                          <a:ea typeface="Fira Sans"/>
                          <a:cs typeface="Fira Sans"/>
                          <a:sym typeface="Fira Sans"/>
                        </a:rPr>
                        <a:t>-0.005</a:t>
                      </a:r>
                      <a:endParaRPr b="1" sz="1400" u="none" cap="none" strike="noStrike">
                        <a:solidFill>
                          <a:srgbClr val="424242"/>
                        </a:solidFill>
                        <a:latin typeface="Fira Sans"/>
                        <a:ea typeface="Fira Sans"/>
                        <a:cs typeface="Fira Sans"/>
                        <a:sym typeface="Fira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cap="none" strike="noStrike">
                          <a:solidFill>
                            <a:srgbClr val="424242"/>
                          </a:solidFill>
                          <a:latin typeface="Fira Sans"/>
                          <a:ea typeface="Fira Sans"/>
                          <a:cs typeface="Fira Sans"/>
                          <a:sym typeface="Fira Sans"/>
                        </a:rPr>
                        <a:t>-0.006</a:t>
                      </a:r>
                      <a:endParaRPr sz="1400" u="none" cap="none" strike="noStrike">
                        <a:solidFill>
                          <a:srgbClr val="424242"/>
                        </a:solidFill>
                        <a:latin typeface="Fira Sans"/>
                        <a:ea typeface="Fira Sans"/>
                        <a:cs typeface="Fira Sans"/>
                        <a:sym typeface="Fira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cap="none" strike="noStrike">
                          <a:solidFill>
                            <a:srgbClr val="424242"/>
                          </a:solidFill>
                          <a:latin typeface="Fira Sans"/>
                          <a:ea typeface="Fira Sans"/>
                          <a:cs typeface="Fira Sans"/>
                          <a:sym typeface="Fira Sans"/>
                        </a:rPr>
                        <a:t>28.9</a:t>
                      </a:r>
                      <a:endParaRPr sz="1400" u="none" cap="none" strike="noStrike">
                        <a:solidFill>
                          <a:srgbClr val="424242"/>
                        </a:solidFill>
                        <a:latin typeface="Fira Sans"/>
                        <a:ea typeface="Fira Sans"/>
                        <a:cs typeface="Fira Sans"/>
                        <a:sym typeface="Fira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cap="none" strike="noStrike">
                          <a:solidFill>
                            <a:srgbClr val="424242"/>
                          </a:solidFill>
                          <a:latin typeface="Fira Sans"/>
                          <a:ea typeface="Fira Sans"/>
                          <a:cs typeface="Fira Sans"/>
                          <a:sym typeface="Fira Sans"/>
                        </a:rPr>
                        <a:t>32.5%</a:t>
                      </a:r>
                      <a:endParaRPr sz="1400" u="none" cap="none" strike="noStrike">
                        <a:solidFill>
                          <a:srgbClr val="424242"/>
                        </a:solidFill>
                        <a:latin typeface="Fira Sans"/>
                        <a:ea typeface="Fira Sans"/>
                        <a:cs typeface="Fira Sans"/>
                        <a:sym typeface="Fira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cap="none" strike="noStrike">
                          <a:solidFill>
                            <a:srgbClr val="424242"/>
                          </a:solidFill>
                          <a:latin typeface="Fira Sans"/>
                          <a:ea typeface="Fira Sans"/>
                          <a:cs typeface="Fira Sans"/>
                          <a:sym typeface="Fira Sans"/>
                        </a:rPr>
                        <a:t>2.3%</a:t>
                      </a:r>
                      <a:endParaRPr sz="1400" u="none" cap="none" strike="noStrike">
                        <a:solidFill>
                          <a:srgbClr val="424242"/>
                        </a:solidFill>
                        <a:latin typeface="Fira Sans"/>
                        <a:ea typeface="Fira Sans"/>
                        <a:cs typeface="Fira Sans"/>
                        <a:sym typeface="Fira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cap="none" strike="noStrike">
                          <a:solidFill>
                            <a:srgbClr val="424242"/>
                          </a:solidFill>
                          <a:latin typeface="Fira Sans"/>
                          <a:ea typeface="Fira Sans"/>
                          <a:cs typeface="Fira Sans"/>
                          <a:sym typeface="Fira Sans"/>
                        </a:rPr>
                        <a:t>68.7</a:t>
                      </a:r>
                      <a:endParaRPr sz="1400" u="none" cap="none" strike="noStrike">
                        <a:solidFill>
                          <a:srgbClr val="424242"/>
                        </a:solidFill>
                        <a:latin typeface="Fira Sans"/>
                        <a:ea typeface="Fira Sans"/>
                        <a:cs typeface="Fira Sans"/>
                        <a:sym typeface="Fira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433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-US" sz="1400" u="none" cap="none" strike="noStrike">
                          <a:solidFill>
                            <a:srgbClr val="434343"/>
                          </a:solidFill>
                          <a:latin typeface="Fira Sans"/>
                          <a:ea typeface="Fira Sans"/>
                          <a:cs typeface="Fira Sans"/>
                          <a:sym typeface="Fira Sans"/>
                        </a:rPr>
                        <a:t>DAMA + LEACE</a:t>
                      </a:r>
                      <a:endParaRPr b="1" sz="1400" u="none" cap="none" strike="noStrike">
                        <a:solidFill>
                          <a:srgbClr val="434343"/>
                        </a:solidFill>
                        <a:latin typeface="Fira Sans"/>
                        <a:ea typeface="Fira Sans"/>
                        <a:cs typeface="Fira Sans"/>
                        <a:sym typeface="Fira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cap="none" strike="noStrike">
                          <a:solidFill>
                            <a:srgbClr val="595959"/>
                          </a:solidFill>
                          <a:latin typeface="Fira Sans"/>
                          <a:ea typeface="Fira Sans"/>
                          <a:cs typeface="Fira Sans"/>
                          <a:sym typeface="Fira Sans"/>
                        </a:rPr>
                        <a:t>0.019</a:t>
                      </a:r>
                      <a:endParaRPr sz="1400" u="none" cap="none" strike="noStrike">
                        <a:solidFill>
                          <a:srgbClr val="595959"/>
                        </a:solidFill>
                        <a:latin typeface="Fira Sans"/>
                        <a:ea typeface="Fira Sans"/>
                        <a:cs typeface="Fira Sans"/>
                        <a:sym typeface="Fira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cap="none" strike="noStrike">
                          <a:solidFill>
                            <a:srgbClr val="424242"/>
                          </a:solidFill>
                          <a:latin typeface="Fira Sans"/>
                          <a:ea typeface="Fira Sans"/>
                          <a:cs typeface="Fira Sans"/>
                          <a:sym typeface="Fira Sans"/>
                        </a:rPr>
                        <a:t>-0.019</a:t>
                      </a:r>
                      <a:endParaRPr sz="1400" u="none" cap="none" strike="noStrike">
                        <a:solidFill>
                          <a:srgbClr val="424242"/>
                        </a:solidFill>
                        <a:latin typeface="Fira Sans"/>
                        <a:ea typeface="Fira Sans"/>
                        <a:cs typeface="Fira Sans"/>
                        <a:sym typeface="Fira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-US" sz="1400" u="none" cap="none" strike="noStrike">
                          <a:solidFill>
                            <a:srgbClr val="424242"/>
                          </a:solidFill>
                          <a:latin typeface="Fira Sans"/>
                          <a:ea typeface="Fira Sans"/>
                          <a:cs typeface="Fira Sans"/>
                          <a:sym typeface="Fira Sans"/>
                        </a:rPr>
                        <a:t>-0.002</a:t>
                      </a:r>
                      <a:endParaRPr b="1" sz="1400" u="none" cap="none" strike="noStrike">
                        <a:solidFill>
                          <a:srgbClr val="424242"/>
                        </a:solidFill>
                        <a:latin typeface="Fira Sans"/>
                        <a:ea typeface="Fira Sans"/>
                        <a:cs typeface="Fira Sans"/>
                        <a:sym typeface="Fira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cap="none" strike="noStrike">
                          <a:solidFill>
                            <a:srgbClr val="424242"/>
                          </a:solidFill>
                          <a:latin typeface="Fira Sans"/>
                          <a:ea typeface="Fira Sans"/>
                          <a:cs typeface="Fira Sans"/>
                          <a:sym typeface="Fira Sans"/>
                        </a:rPr>
                        <a:t>29.4</a:t>
                      </a:r>
                      <a:endParaRPr sz="1400" u="none" cap="none" strike="noStrike">
                        <a:solidFill>
                          <a:srgbClr val="424242"/>
                        </a:solidFill>
                        <a:latin typeface="Fira Sans"/>
                        <a:ea typeface="Fira Sans"/>
                        <a:cs typeface="Fira Sans"/>
                        <a:sym typeface="Fira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-US" sz="1400" u="none" cap="none" strike="noStrike">
                          <a:solidFill>
                            <a:srgbClr val="424242"/>
                          </a:solidFill>
                          <a:latin typeface="Fira Sans"/>
                          <a:ea typeface="Fira Sans"/>
                          <a:cs typeface="Fira Sans"/>
                          <a:sym typeface="Fira Sans"/>
                        </a:rPr>
                        <a:t>25.5%</a:t>
                      </a:r>
                      <a:endParaRPr b="1" sz="1400" u="none" cap="none" strike="noStrike">
                        <a:solidFill>
                          <a:srgbClr val="424242"/>
                        </a:solidFill>
                        <a:latin typeface="Fira Sans"/>
                        <a:ea typeface="Fira Sans"/>
                        <a:cs typeface="Fira Sans"/>
                        <a:sym typeface="Fira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-US" sz="1400" u="none" cap="none" strike="noStrike">
                          <a:solidFill>
                            <a:srgbClr val="424242"/>
                          </a:solidFill>
                          <a:latin typeface="Fira Sans"/>
                          <a:ea typeface="Fira Sans"/>
                          <a:cs typeface="Fira Sans"/>
                          <a:sym typeface="Fira Sans"/>
                        </a:rPr>
                        <a:t>1.6%</a:t>
                      </a:r>
                      <a:endParaRPr b="1" sz="1400" u="none" cap="none" strike="noStrike">
                        <a:solidFill>
                          <a:srgbClr val="424242"/>
                        </a:solidFill>
                        <a:latin typeface="Fira Sans"/>
                        <a:ea typeface="Fira Sans"/>
                        <a:cs typeface="Fira Sans"/>
                        <a:sym typeface="Fira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cap="none" strike="noStrike">
                          <a:solidFill>
                            <a:srgbClr val="424242"/>
                          </a:solidFill>
                          <a:latin typeface="Fira Sans"/>
                          <a:ea typeface="Fira Sans"/>
                          <a:cs typeface="Fira Sans"/>
                          <a:sym typeface="Fira Sans"/>
                        </a:rPr>
                        <a:t>67.4</a:t>
                      </a:r>
                      <a:endParaRPr sz="1400" u="none" cap="none" strike="noStrike">
                        <a:solidFill>
                          <a:srgbClr val="424242"/>
                        </a:solidFill>
                        <a:latin typeface="Fira Sans"/>
                        <a:ea typeface="Fira Sans"/>
                        <a:cs typeface="Fira Sans"/>
                        <a:sym typeface="Fira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8" name="Shape 10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Google Shape;1029;g2fb9ae507e9_0_28"/>
          <p:cNvSpPr txBox="1"/>
          <p:nvPr>
            <p:ph idx="12" type="sldNum"/>
          </p:nvPr>
        </p:nvSpPr>
        <p:spPr>
          <a:xfrm>
            <a:off x="8595300" y="4920297"/>
            <a:ext cx="548700" cy="22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en-US">
                <a:solidFill>
                  <a:srgbClr val="000000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‹#›</a:t>
            </a:fld>
            <a:endParaRPr>
              <a:solidFill>
                <a:srgbClr val="000000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030" name="Google Shape;1030;g2fb9ae507e9_0_28"/>
          <p:cNvSpPr txBox="1"/>
          <p:nvPr>
            <p:ph type="title"/>
          </p:nvPr>
        </p:nvSpPr>
        <p:spPr>
          <a:xfrm>
            <a:off x="0" y="0"/>
            <a:ext cx="9144000" cy="505800"/>
          </a:xfrm>
          <a:prstGeom prst="rect">
            <a:avLst/>
          </a:prstGeom>
          <a:solidFill>
            <a:srgbClr val="EFEFEF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-US"/>
              <a:t>Questions about DAMA</a:t>
            </a:r>
            <a:endParaRPr/>
          </a:p>
        </p:txBody>
      </p:sp>
      <p:sp>
        <p:nvSpPr>
          <p:cNvPr id="1031" name="Google Shape;1031;g2fb9ae507e9_0_28"/>
          <p:cNvSpPr txBox="1"/>
          <p:nvPr>
            <p:ph idx="1" type="body"/>
          </p:nvPr>
        </p:nvSpPr>
        <p:spPr>
          <a:xfrm>
            <a:off x="345200" y="623275"/>
            <a:ext cx="8520600" cy="411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/>
              <a:t>Would DAMA also work at any layer(s) or do we really need to localize the information first for it to work well?</a:t>
            </a:r>
            <a:endParaRPr/>
          </a:p>
        </p:txBody>
      </p:sp>
      <p:sp>
        <p:nvSpPr>
          <p:cNvPr id="1032" name="Google Shape;1032;g2fb9ae507e9_0_28"/>
          <p:cNvSpPr txBox="1"/>
          <p:nvPr>
            <p:ph idx="2" type="subTitle"/>
          </p:nvPr>
        </p:nvSpPr>
        <p:spPr>
          <a:xfrm>
            <a:off x="-8374" y="4928674"/>
            <a:ext cx="2386500" cy="223200"/>
          </a:xfrm>
          <a:prstGeom prst="rect">
            <a:avLst/>
          </a:prstGeom>
          <a:solidFill>
            <a:srgbClr val="F47B20"/>
          </a:solidFill>
          <a:ln>
            <a:noFill/>
          </a:ln>
        </p:spPr>
        <p:txBody>
          <a:bodyPr anchorCtr="0" anchor="t" bIns="9125" lIns="91425" spcFirstLastPara="1" rIns="91425" wrap="square" tIns="27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/>
              <a:t>Q&amp;A</a:t>
            </a:r>
            <a:endParaRPr/>
          </a:p>
        </p:txBody>
      </p:sp>
      <p:pic>
        <p:nvPicPr>
          <p:cNvPr id="1033" name="Google Shape;1033;g2fb9ae507e9_0_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227117" y="2125299"/>
            <a:ext cx="3179407" cy="25056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4" name="Google Shape;1034;g2fb9ae507e9_0_28"/>
          <p:cNvPicPr preferRelativeResize="0"/>
          <p:nvPr/>
        </p:nvPicPr>
        <p:blipFill rotWithShape="1">
          <a:blip r:embed="rId4">
            <a:alphaModFix/>
          </a:blip>
          <a:srcRect b="0" l="33473" r="43236" t="0"/>
          <a:stretch/>
        </p:blipFill>
        <p:spPr>
          <a:xfrm>
            <a:off x="1313900" y="1824575"/>
            <a:ext cx="2954742" cy="2806400"/>
          </a:xfrm>
          <a:prstGeom prst="rect">
            <a:avLst/>
          </a:prstGeom>
          <a:noFill/>
          <a:ln>
            <a:noFill/>
          </a:ln>
        </p:spPr>
      </p:pic>
      <p:sp>
        <p:nvSpPr>
          <p:cNvPr id="1035" name="Google Shape;1035;g2fb9ae507e9_0_28"/>
          <p:cNvSpPr txBox="1"/>
          <p:nvPr/>
        </p:nvSpPr>
        <p:spPr>
          <a:xfrm>
            <a:off x="5473875" y="4630975"/>
            <a:ext cx="26859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2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starting from 21st layer</a:t>
            </a:r>
            <a:endParaRPr b="0" i="0" sz="1800" u="none" cap="none" strike="noStrike">
              <a:solidFill>
                <a:schemeClr val="dk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9" name="Shape 10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0" name="Google Shape;1040;g2fba94ef0a7_1_0"/>
          <p:cNvSpPr txBox="1"/>
          <p:nvPr>
            <p:ph idx="1" type="body"/>
          </p:nvPr>
        </p:nvSpPr>
        <p:spPr>
          <a:xfrm>
            <a:off x="345200" y="623275"/>
            <a:ext cx="8520600" cy="4116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W</a:t>
            </a:r>
            <a:r>
              <a:rPr lang="en-US"/>
              <a:t>hy the LAS scores are so much lower than the UAS scores?</a:t>
            </a:r>
            <a:endParaRPr/>
          </a:p>
        </p:txBody>
      </p:sp>
      <p:sp>
        <p:nvSpPr>
          <p:cNvPr id="1041" name="Google Shape;1041;g2fba94ef0a7_1_0"/>
          <p:cNvSpPr txBox="1"/>
          <p:nvPr>
            <p:ph idx="12" type="sldNum"/>
          </p:nvPr>
        </p:nvSpPr>
        <p:spPr>
          <a:xfrm>
            <a:off x="8595300" y="4920297"/>
            <a:ext cx="548700" cy="2232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042" name="Google Shape;1042;g2fba94ef0a7_1_0"/>
          <p:cNvSpPr txBox="1"/>
          <p:nvPr>
            <p:ph idx="2" type="subTitle"/>
          </p:nvPr>
        </p:nvSpPr>
        <p:spPr>
          <a:xfrm>
            <a:off x="-8374" y="4928674"/>
            <a:ext cx="2386500" cy="223200"/>
          </a:xfrm>
          <a:prstGeom prst="rect">
            <a:avLst/>
          </a:prstGeom>
        </p:spPr>
        <p:txBody>
          <a:bodyPr anchorCtr="0" anchor="t" bIns="9125" lIns="91425" spcFirstLastPara="1" rIns="91425" wrap="square" tIns="27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US">
                <a:solidFill>
                  <a:schemeClr val="lt1"/>
                </a:solidFill>
              </a:rPr>
              <a:t>Q&amp;A</a:t>
            </a:r>
            <a:endParaRPr/>
          </a:p>
        </p:txBody>
      </p:sp>
      <p:sp>
        <p:nvSpPr>
          <p:cNvPr id="1043" name="Google Shape;1043;g2fba94ef0a7_1_0"/>
          <p:cNvSpPr txBox="1"/>
          <p:nvPr>
            <p:ph type="title"/>
          </p:nvPr>
        </p:nvSpPr>
        <p:spPr>
          <a:xfrm>
            <a:off x="0" y="0"/>
            <a:ext cx="9144000" cy="505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en-US"/>
              <a:t>Questions about Attention Head Ensemble</a:t>
            </a:r>
            <a:endParaRPr/>
          </a:p>
        </p:txBody>
      </p:sp>
      <p:sp>
        <p:nvSpPr>
          <p:cNvPr id="1044" name="Google Shape;1044;g2fba94ef0a7_1_0"/>
          <p:cNvSpPr txBox="1"/>
          <p:nvPr/>
        </p:nvSpPr>
        <p:spPr>
          <a:xfrm>
            <a:off x="235656" y="1212327"/>
            <a:ext cx="8672700" cy="2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1050">
            <a:spAutoFit/>
          </a:bodyPr>
          <a:lstStyle/>
          <a:p>
            <a:pPr indent="0" lvl="0" marL="0" marR="228600" rtl="0" algn="ctr">
              <a:lnSpc>
                <a:spcPct val="1026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0" i="0" lang="en-US" sz="1700" u="none" cap="none" strike="noStrike">
                <a:solidFill>
                  <a:srgbClr val="000000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52% UAS, 22% LAS on  English UD</a:t>
            </a:r>
            <a:endParaRPr b="0" i="0" sz="1700" u="none" cap="none" strike="noStrike">
              <a:solidFill>
                <a:srgbClr val="000000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8" name="Shape 10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" name="Google Shape;1049;g2fba94ef0a7_1_14"/>
          <p:cNvSpPr txBox="1"/>
          <p:nvPr>
            <p:ph type="title"/>
          </p:nvPr>
        </p:nvSpPr>
        <p:spPr>
          <a:xfrm>
            <a:off x="0" y="0"/>
            <a:ext cx="9144000" cy="505800"/>
          </a:xfrm>
          <a:prstGeom prst="rect">
            <a:avLst/>
          </a:prstGeom>
          <a:solidFill>
            <a:srgbClr val="EFEFEF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-US"/>
              <a:t>Syntax in Attention Heads</a:t>
            </a:r>
            <a:endParaRPr/>
          </a:p>
        </p:txBody>
      </p:sp>
      <p:sp>
        <p:nvSpPr>
          <p:cNvPr id="1050" name="Google Shape;1050;g2fba94ef0a7_1_14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br>
              <a:rPr lang="en-US"/>
            </a:br>
            <a:r>
              <a:rPr b="1" lang="en-US">
                <a:solidFill>
                  <a:srgbClr val="B23214"/>
                </a:solidFill>
              </a:rPr>
              <a:t>A</a:t>
            </a:r>
            <a:r>
              <a:rPr lang="en-US"/>
              <a:t>djectives (top row), </a:t>
            </a:r>
            <a:r>
              <a:rPr b="1" lang="en-US">
                <a:solidFill>
                  <a:srgbClr val="B23214"/>
                </a:solidFill>
              </a:rPr>
              <a:t>O</a:t>
            </a:r>
            <a:r>
              <a:rPr lang="en-US"/>
              <a:t>bjects (bottom row)</a:t>
            </a:r>
            <a:endParaRPr/>
          </a:p>
        </p:txBody>
      </p:sp>
      <p:sp>
        <p:nvSpPr>
          <p:cNvPr id="1051" name="Google Shape;1051;g2fba94ef0a7_1_14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br>
              <a:rPr lang="en-US"/>
            </a:br>
            <a:r>
              <a:rPr b="1" lang="en-US">
                <a:solidFill>
                  <a:srgbClr val="B23214"/>
                </a:solidFill>
              </a:rPr>
              <a:t>A</a:t>
            </a:r>
            <a:r>
              <a:rPr lang="en-US"/>
              <a:t>djectives, </a:t>
            </a:r>
            <a:r>
              <a:rPr b="1" lang="en-US">
                <a:solidFill>
                  <a:srgbClr val="B23214"/>
                </a:solidFill>
              </a:rPr>
              <a:t>D</a:t>
            </a:r>
            <a:r>
              <a:rPr lang="en-US"/>
              <a:t>eterminers, au</a:t>
            </a:r>
            <a:r>
              <a:rPr b="1" lang="en-US">
                <a:solidFill>
                  <a:srgbClr val="B23214"/>
                </a:solidFill>
              </a:rPr>
              <a:t>X</a:t>
            </a:r>
            <a:r>
              <a:rPr lang="en-US"/>
              <a:t>iliers</a:t>
            </a:r>
            <a:endParaRPr/>
          </a:p>
        </p:txBody>
      </p:sp>
      <p:sp>
        <p:nvSpPr>
          <p:cNvPr id="1052" name="Google Shape;1052;g2fba94ef0a7_1_14"/>
          <p:cNvSpPr txBox="1"/>
          <p:nvPr>
            <p:ph idx="12" type="sldNum"/>
          </p:nvPr>
        </p:nvSpPr>
        <p:spPr>
          <a:xfrm>
            <a:off x="8595300" y="4920297"/>
            <a:ext cx="548700" cy="22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053" name="Google Shape;1053;g2fba94ef0a7_1_14"/>
          <p:cNvSpPr txBox="1"/>
          <p:nvPr>
            <p:ph idx="3" type="subTitle"/>
          </p:nvPr>
        </p:nvSpPr>
        <p:spPr>
          <a:xfrm>
            <a:off x="0" y="4920300"/>
            <a:ext cx="2386500" cy="223200"/>
          </a:xfrm>
          <a:prstGeom prst="rect">
            <a:avLst/>
          </a:prstGeom>
          <a:solidFill>
            <a:srgbClr val="F47B20"/>
          </a:solidFill>
          <a:ln>
            <a:noFill/>
          </a:ln>
          <a:effectLst>
            <a:outerShdw blurRad="57150" rotWithShape="0" algn="bl" dir="5400000" dist="19050">
              <a:srgbClr val="000000">
                <a:alpha val="49800"/>
              </a:srgbClr>
            </a:outerShdw>
          </a:effectLst>
        </p:spPr>
        <p:txBody>
          <a:bodyPr anchorCtr="0" anchor="t" bIns="9125" lIns="91425" spcFirstLastPara="1" rIns="91425" wrap="square" tIns="27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solidFill>
                  <a:schemeClr val="lt1"/>
                </a:solidFill>
              </a:rPr>
              <a:t>Q&amp;A</a:t>
            </a:r>
            <a:endParaRPr/>
          </a:p>
        </p:txBody>
      </p:sp>
      <p:sp>
        <p:nvSpPr>
          <p:cNvPr id="1054" name="Google Shape;1054;g2fba94ef0a7_1_14"/>
          <p:cNvSpPr txBox="1"/>
          <p:nvPr/>
        </p:nvSpPr>
        <p:spPr>
          <a:xfrm>
            <a:off x="285475" y="712875"/>
            <a:ext cx="3999900" cy="31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US" sz="1800" u="none" cap="none" strike="noStrike">
                <a:solidFill>
                  <a:srgbClr val="F47B20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More Specific in Attention</a:t>
            </a:r>
            <a:endParaRPr b="1" i="0" sz="1800" u="none" cap="none" strike="noStrike">
              <a:solidFill>
                <a:srgbClr val="F47B20"/>
              </a:solidFill>
              <a:latin typeface="Open Sans ExtraBold"/>
              <a:ea typeface="Open Sans ExtraBold"/>
              <a:cs typeface="Open Sans ExtraBold"/>
              <a:sym typeface="Open Sans ExtraBold"/>
            </a:endParaRPr>
          </a:p>
        </p:txBody>
      </p:sp>
      <p:sp>
        <p:nvSpPr>
          <p:cNvPr id="1055" name="Google Shape;1055;g2fba94ef0a7_1_14"/>
          <p:cNvSpPr txBox="1"/>
          <p:nvPr/>
        </p:nvSpPr>
        <p:spPr>
          <a:xfrm>
            <a:off x="4832400" y="712875"/>
            <a:ext cx="3999900" cy="31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US" sz="1800" u="none" cap="none" strike="noStrike">
                <a:solidFill>
                  <a:srgbClr val="F47B20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More General in Attention</a:t>
            </a:r>
            <a:endParaRPr b="1" i="0" sz="1800" u="none" cap="none" strike="noStrike">
              <a:solidFill>
                <a:srgbClr val="F47B20"/>
              </a:solidFill>
              <a:latin typeface="Open Sans ExtraBold"/>
              <a:ea typeface="Open Sans ExtraBold"/>
              <a:cs typeface="Open Sans ExtraBold"/>
              <a:sym typeface="Open Sans ExtraBold"/>
            </a:endParaRPr>
          </a:p>
        </p:txBody>
      </p:sp>
      <p:pic>
        <p:nvPicPr>
          <p:cNvPr id="1056" name="Google Shape;1056;g2fba94ef0a7_1_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586350" y="2029575"/>
            <a:ext cx="4491999" cy="23636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7" name="Google Shape;1057;g2fba94ef0a7_1_1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9200" y="1700050"/>
            <a:ext cx="4282399" cy="31562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1" name="Shape 10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2" name="Google Shape;1062;g2f82a693b3a_0_1107"/>
          <p:cNvSpPr txBox="1"/>
          <p:nvPr>
            <p:ph type="title"/>
          </p:nvPr>
        </p:nvSpPr>
        <p:spPr>
          <a:xfrm>
            <a:off x="729300" y="2226750"/>
            <a:ext cx="7685400" cy="690000"/>
          </a:xfrm>
          <a:prstGeom prst="rect">
            <a:avLst/>
          </a:prstGeom>
          <a:solidFill>
            <a:srgbClr val="F47B2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-US"/>
              <a:t>Multilingual Analysis</a:t>
            </a:r>
            <a:endParaRPr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6" name="Shape 10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7" name="Google Shape;1067;g2f82a693b3a_0_790"/>
          <p:cNvSpPr txBox="1"/>
          <p:nvPr/>
        </p:nvSpPr>
        <p:spPr>
          <a:xfrm>
            <a:off x="280844" y="658828"/>
            <a:ext cx="8421900" cy="1055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27150">
            <a:spAutoFit/>
          </a:bodyPr>
          <a:lstStyle/>
          <a:p>
            <a:pPr indent="0" lvl="0" marL="25400" marR="17780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0" i="0" lang="en-US" sz="1300" u="none" cap="none" strike="noStrike">
                <a:solidFill>
                  <a:srgbClr val="000000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Tomasz Limisiewicz and David Mareček. </a:t>
            </a:r>
            <a:r>
              <a:rPr b="0" i="0" lang="en-US" sz="1300" u="none" cap="none" strike="noStrike">
                <a:solidFill>
                  <a:srgbClr val="3333B2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Examining cross-lingual contextual embeddings with orthogonal structural  probes.</a:t>
            </a:r>
            <a:endParaRPr b="0" i="0" sz="1300" u="none" cap="none" strike="noStrike">
              <a:solidFill>
                <a:srgbClr val="000000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indent="0" lvl="0" marL="25400" marR="12700" rtl="0" algn="l">
              <a:lnSpc>
                <a:spcPct val="170000"/>
              </a:lnSpc>
              <a:spcBef>
                <a:spcPts val="10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0" i="0" lang="en-US" sz="1300" u="none" cap="none" strike="noStrike">
                <a:solidFill>
                  <a:srgbClr val="000000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In </a:t>
            </a:r>
            <a:r>
              <a:rPr b="0" i="1" lang="en-US" sz="1300" u="none" cap="none" strike="noStrike">
                <a:solidFill>
                  <a:srgbClr val="000000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Proceedings of the 2021 Conference on Empirical Methods in Natural Language Processing (EMNLP)</a:t>
            </a:r>
            <a:r>
              <a:rPr b="0" i="0" lang="en-US" sz="1300" u="none" cap="none" strike="noStrike">
                <a:solidFill>
                  <a:srgbClr val="000000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. Association  for Computational Linguistics, November 2021a</a:t>
            </a:r>
            <a:endParaRPr b="0" i="0" sz="1300" u="none" cap="none" strike="noStrike">
              <a:solidFill>
                <a:srgbClr val="000000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068" name="Google Shape;1068;g2f82a693b3a_0_790"/>
          <p:cNvSpPr txBox="1"/>
          <p:nvPr/>
        </p:nvSpPr>
        <p:spPr>
          <a:xfrm>
            <a:off x="169175" y="2266300"/>
            <a:ext cx="4947300" cy="234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1050">
            <a:spAutoFit/>
          </a:bodyPr>
          <a:lstStyle/>
          <a:p>
            <a:pPr indent="-222250" lvl="0" marL="304800" marR="533400" rtl="0" algn="l">
              <a:lnSpc>
                <a:spcPct val="1026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Open Sans"/>
              <a:buChar char="•"/>
            </a:pPr>
            <a:r>
              <a:rPr b="0" i="0" lang="en-US" sz="1700" u="none" cap="none" strike="noStrike">
                <a:solidFill>
                  <a:srgbClr val="000000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Probing for syntactic and lexical information in  multilingual representations (mBERT)</a:t>
            </a:r>
            <a:endParaRPr b="0" i="0" sz="1700" u="none" cap="none" strike="noStrike">
              <a:solidFill>
                <a:srgbClr val="000000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indent="-222250" lvl="0" marL="30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Open Sans"/>
              <a:buChar char="•"/>
            </a:pPr>
            <a:r>
              <a:rPr b="0" i="0" lang="en-US" sz="1700" u="none" cap="none" strike="noStrike">
                <a:solidFill>
                  <a:srgbClr val="000000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Covers 9 diverse languages</a:t>
            </a:r>
            <a:endParaRPr b="0" i="0" sz="1700" u="none" cap="none" strike="noStrike">
              <a:solidFill>
                <a:srgbClr val="000000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r>
              <a:t/>
            </a:r>
            <a:endParaRPr b="0" i="0" sz="2300" u="none" cap="none" strike="noStrike">
              <a:solidFill>
                <a:srgbClr val="000000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indent="-222250" lvl="0" marL="304800" marR="50800" rtl="0" algn="l">
              <a:lnSpc>
                <a:spcPct val="1026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Open Sans"/>
              <a:buChar char="•"/>
            </a:pPr>
            <a:r>
              <a:rPr b="0" i="0" lang="en-US" sz="1700" u="none" cap="none" strike="noStrike">
                <a:solidFill>
                  <a:srgbClr val="000000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Motivation: How similar are the representations  across languages?</a:t>
            </a:r>
            <a:endParaRPr b="0" i="0" sz="1700" u="none" cap="none" strike="noStrike">
              <a:solidFill>
                <a:srgbClr val="000000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069" name="Google Shape;1069;g2f82a693b3a_0_790"/>
          <p:cNvSpPr/>
          <p:nvPr/>
        </p:nvSpPr>
        <p:spPr>
          <a:xfrm>
            <a:off x="5418645" y="1628224"/>
            <a:ext cx="2892000" cy="3437100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00"/>
              <a:buFont typeface="Arial"/>
              <a:buNone/>
            </a:pPr>
            <a:r>
              <a:t/>
            </a:r>
            <a:endParaRPr b="0" i="0" sz="2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70" name="Google Shape;1070;g2f82a693b3a_0_790"/>
          <p:cNvSpPr txBox="1"/>
          <p:nvPr/>
        </p:nvSpPr>
        <p:spPr>
          <a:xfrm>
            <a:off x="134009" y="4954689"/>
            <a:ext cx="2246700" cy="168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44275">
            <a:sp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-US" sz="800" u="sng" cap="none" strike="noStrik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</a:rPr>
              <a:t>Introduction</a:t>
            </a:r>
            <a:r>
              <a:rPr b="0" i="0" lang="en-US" sz="800" u="none" cap="none" strike="noStrike">
                <a:solidFill>
                  <a:srgbClr val="8C8CAC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0" i="0" lang="en-US" sz="800" u="sng" cap="none" strike="noStrik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</a:rPr>
              <a:t>Experiments</a:t>
            </a:r>
            <a:r>
              <a:rPr b="0" i="0" lang="en-US" sz="800" u="none" cap="none" strike="noStrike">
                <a:solidFill>
                  <a:srgbClr val="191959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0" i="0" lang="en-US" sz="800" u="sng" cap="none" strike="noStrik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</a:rPr>
              <a:t>Next steps</a:t>
            </a:r>
            <a:r>
              <a:rPr b="0" i="0" lang="en-US" sz="800" u="none" cap="none" strike="noStrike">
                <a:solidFill>
                  <a:srgbClr val="8C8CAC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0" i="0" lang="en-US" sz="800" u="sng" cap="none" strike="noStrik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</a:rPr>
              <a:t>Q&amp;A</a:t>
            </a:r>
            <a:endParaRPr b="0" i="0" sz="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71" name="Google Shape;1071;g2f82a693b3a_0_790"/>
          <p:cNvSpPr txBox="1"/>
          <p:nvPr>
            <p:ph idx="12" type="sldNum"/>
          </p:nvPr>
        </p:nvSpPr>
        <p:spPr>
          <a:xfrm>
            <a:off x="8595300" y="4920297"/>
            <a:ext cx="548700" cy="22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072" name="Google Shape;1072;g2f82a693b3a_0_790"/>
          <p:cNvSpPr txBox="1"/>
          <p:nvPr>
            <p:ph idx="1" type="subTitle"/>
          </p:nvPr>
        </p:nvSpPr>
        <p:spPr>
          <a:xfrm>
            <a:off x="0" y="4920300"/>
            <a:ext cx="2386500" cy="223200"/>
          </a:xfrm>
          <a:prstGeom prst="rect">
            <a:avLst/>
          </a:prstGeom>
          <a:solidFill>
            <a:srgbClr val="F47B20"/>
          </a:solidFill>
          <a:ln>
            <a:noFill/>
          </a:ln>
          <a:effectLst>
            <a:outerShdw blurRad="57150" rotWithShape="0" algn="bl" dir="5400000" dist="19050">
              <a:srgbClr val="000000">
                <a:alpha val="49803"/>
              </a:srgbClr>
            </a:outerShdw>
          </a:effectLst>
        </p:spPr>
        <p:txBody>
          <a:bodyPr anchorCtr="0" anchor="t" bIns="9125" lIns="91425" spcFirstLastPara="1" rIns="91425" wrap="square" tIns="27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/>
              <a:t>Multilingual Analysis</a:t>
            </a:r>
            <a:endParaRPr/>
          </a:p>
        </p:txBody>
      </p:sp>
      <p:sp>
        <p:nvSpPr>
          <p:cNvPr id="1073" name="Google Shape;1073;g2f82a693b3a_0_790"/>
          <p:cNvSpPr txBox="1"/>
          <p:nvPr>
            <p:ph type="title"/>
          </p:nvPr>
        </p:nvSpPr>
        <p:spPr>
          <a:xfrm>
            <a:off x="0" y="0"/>
            <a:ext cx="9144000" cy="505800"/>
          </a:xfrm>
          <a:prstGeom prst="rect">
            <a:avLst/>
          </a:prstGeom>
          <a:solidFill>
            <a:srgbClr val="EFEFEF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-US"/>
              <a:t>Multilingual Approach</a:t>
            </a:r>
            <a:endParaRPr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7" name="Shape 10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8" name="Google Shape;1078;g2f82a693b3a_0_800"/>
          <p:cNvSpPr/>
          <p:nvPr/>
        </p:nvSpPr>
        <p:spPr>
          <a:xfrm>
            <a:off x="5041512" y="844807"/>
            <a:ext cx="3581700" cy="3453900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00"/>
              <a:buFont typeface="Arial"/>
              <a:buNone/>
            </a:pPr>
            <a:r>
              <a:t/>
            </a:r>
            <a:endParaRPr b="0" i="0" sz="2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79" name="Google Shape;1079;g2f82a693b3a_0_800"/>
          <p:cNvSpPr txBox="1"/>
          <p:nvPr/>
        </p:nvSpPr>
        <p:spPr>
          <a:xfrm>
            <a:off x="134000" y="845400"/>
            <a:ext cx="4742400" cy="81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1050">
            <a:spAutoFit/>
          </a:bodyPr>
          <a:lstStyle/>
          <a:p>
            <a:pPr indent="0" lvl="0" marL="0" marR="173301" rtl="0" algn="l">
              <a:lnSpc>
                <a:spcPct val="1026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t/>
            </a:r>
            <a:endParaRPr b="0" i="0" sz="1700" u="none" cap="none" strike="noStrike">
              <a:solidFill>
                <a:srgbClr val="000000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indent="0" lvl="0" marL="0" marR="173301" rtl="0" algn="l">
              <a:lnSpc>
                <a:spcPct val="1026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t/>
            </a:r>
            <a:endParaRPr b="0" i="0" sz="1700" u="none" cap="none" strike="noStrike">
              <a:solidFill>
                <a:srgbClr val="000000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indent="0" lvl="0" marL="4305300" marR="2540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rgbClr val="000000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080" name="Google Shape;1080;g2f82a693b3a_0_800"/>
          <p:cNvSpPr txBox="1"/>
          <p:nvPr/>
        </p:nvSpPr>
        <p:spPr>
          <a:xfrm>
            <a:off x="134009" y="4954689"/>
            <a:ext cx="2246700" cy="168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44275">
            <a:sp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-US" sz="800" u="sng" cap="none" strike="noStrik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</a:rPr>
              <a:t>Introduction</a:t>
            </a:r>
            <a:r>
              <a:rPr b="0" i="0" lang="en-US" sz="800" u="none" cap="none" strike="noStrike">
                <a:solidFill>
                  <a:srgbClr val="191959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0" i="0" lang="en-US" sz="800" u="sng" cap="none" strike="noStrik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</a:rPr>
              <a:t>Experiments</a:t>
            </a:r>
            <a:r>
              <a:rPr b="0" i="0" lang="en-US" sz="800" u="none" cap="none" strike="noStrike">
                <a:solidFill>
                  <a:srgbClr val="8C8CAC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0" i="0" lang="en-US" sz="800" u="sng" cap="none" strike="noStrik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</a:rPr>
              <a:t>Next steps</a:t>
            </a:r>
            <a:r>
              <a:rPr b="0" i="0" lang="en-US" sz="800" u="none" cap="none" strike="noStrike">
                <a:solidFill>
                  <a:srgbClr val="8C8CAC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0" i="0" lang="en-US" sz="800" u="sng" cap="none" strike="noStrik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</a:rPr>
              <a:t>Q&amp;A</a:t>
            </a:r>
            <a:endParaRPr b="0" i="0" sz="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81" name="Google Shape;1081;g2f82a693b3a_0_800"/>
          <p:cNvSpPr txBox="1"/>
          <p:nvPr>
            <p:ph idx="4294967295" type="subTitle"/>
          </p:nvPr>
        </p:nvSpPr>
        <p:spPr>
          <a:xfrm>
            <a:off x="0" y="4920300"/>
            <a:ext cx="2386500" cy="2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Open Sans"/>
              <a:buNone/>
            </a:pPr>
            <a:r>
              <a:t/>
            </a:r>
            <a:endParaRPr b="0" i="0" sz="1800" u="none" cap="none" strike="noStrike">
              <a:solidFill>
                <a:schemeClr val="dk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082" name="Google Shape;1082;g2f82a693b3a_0_800"/>
          <p:cNvSpPr txBox="1"/>
          <p:nvPr>
            <p:ph type="title"/>
          </p:nvPr>
        </p:nvSpPr>
        <p:spPr>
          <a:xfrm>
            <a:off x="0" y="0"/>
            <a:ext cx="9144000" cy="505800"/>
          </a:xfrm>
          <a:prstGeom prst="rect">
            <a:avLst/>
          </a:prstGeom>
          <a:solidFill>
            <a:srgbClr val="EFEFEF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-US"/>
              <a:t>How the Representation Vary Across Languages?</a:t>
            </a:r>
            <a:endParaRPr/>
          </a:p>
        </p:txBody>
      </p:sp>
      <p:sp>
        <p:nvSpPr>
          <p:cNvPr id="1083" name="Google Shape;1083;g2f82a693b3a_0_800"/>
          <p:cNvSpPr txBox="1"/>
          <p:nvPr/>
        </p:nvSpPr>
        <p:spPr>
          <a:xfrm>
            <a:off x="4596675" y="4298700"/>
            <a:ext cx="37467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514350" spcFirstLastPara="1" rIns="91425" wrap="square" tIns="91425">
            <a:spAutoFit/>
          </a:bodyPr>
          <a:lstStyle/>
          <a:p>
            <a:pPr indent="0" lvl="0" marL="0" marR="73732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0" i="0" lang="en-US" sz="1300" u="none" cap="none" strike="noStrike">
                <a:solidFill>
                  <a:srgbClr val="3333B2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Figure: </a:t>
            </a:r>
            <a:r>
              <a:rPr b="0" i="0" lang="en-US" sz="1300" u="none" cap="none" strike="noStrike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Visualization of multilingual  representation </a:t>
            </a:r>
            <a:r>
              <a:rPr b="0" i="0" lang="en-US" sz="1300" u="sng" cap="none" strike="noStrike">
                <a:solidFill>
                  <a:schemeClr val="accent5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(Chi et al., 2020</a:t>
            </a:r>
            <a:r>
              <a:rPr b="0" i="0" lang="en-US" sz="1300" u="none" cap="none" strike="noStrike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)</a:t>
            </a:r>
            <a:endParaRPr b="0" i="0" sz="1300" u="none" cap="none" strike="noStrike">
              <a:solidFill>
                <a:schemeClr val="dk1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084" name="Google Shape;1084;g2f82a693b3a_0_800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03200" lvl="0" marL="342900" marR="231297" rtl="0" algn="just">
              <a:lnSpc>
                <a:spcPct val="102600"/>
              </a:lnSpc>
              <a:spcBef>
                <a:spcPts val="0"/>
              </a:spcBef>
              <a:spcAft>
                <a:spcPts val="0"/>
              </a:spcAft>
              <a:buSzPts val="1400"/>
              <a:buChar char="•"/>
            </a:pPr>
            <a:r>
              <a:rPr lang="en-US"/>
              <a:t>To what extent embeddings are similar  across languages. What can affect this  similarity </a:t>
            </a:r>
            <a:r>
              <a:rPr lang="en-US">
                <a:solidFill>
                  <a:schemeClr val="accent5"/>
                </a:solidFill>
              </a:rPr>
              <a:t>Vulić et al. (2020)</a:t>
            </a:r>
            <a:endParaRPr>
              <a:solidFill>
                <a:schemeClr val="accent5"/>
              </a:solidFill>
            </a:endParaRPr>
          </a:p>
          <a:p>
            <a:pPr indent="0" lvl="0" marL="0" marR="231297" rtl="0" algn="just">
              <a:lnSpc>
                <a:spcPct val="1026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  <a:p>
            <a:pPr indent="-317500" lvl="1" marL="914400" marR="231297" rtl="0" algn="just">
              <a:lnSpc>
                <a:spcPct val="1026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</a:pPr>
            <a:r>
              <a:rPr lang="en-US" sz="1400"/>
              <a:t>Is language signal encoded uniformly across languages?</a:t>
            </a:r>
            <a:endParaRPr sz="1400"/>
          </a:p>
          <a:p>
            <a:pPr indent="0" lvl="0" marL="914400" marR="231297" rtl="0" algn="just">
              <a:lnSpc>
                <a:spcPct val="1026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sz="1400"/>
          </a:p>
          <a:p>
            <a:pPr indent="-317500" lvl="1" marL="914400" marR="231297" rtl="0" algn="just">
              <a:lnSpc>
                <a:spcPct val="1026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</a:pPr>
            <a:r>
              <a:rPr lang="en-US" sz="1400"/>
              <a:t>Will applying orthogonal map improve cross-lingual transfer?</a:t>
            </a:r>
            <a:endParaRPr sz="1400"/>
          </a:p>
          <a:p>
            <a:pPr indent="0" lvl="0" marL="914400" marR="231297" rtl="0" algn="just">
              <a:lnSpc>
                <a:spcPct val="1026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sz="1400"/>
          </a:p>
          <a:p>
            <a:pPr indent="-203200" lvl="0" marL="342900" marR="173301" rtl="0" algn="l">
              <a:lnSpc>
                <a:spcPct val="102600"/>
              </a:lnSpc>
              <a:spcBef>
                <a:spcPts val="0"/>
              </a:spcBef>
              <a:spcAft>
                <a:spcPts val="0"/>
              </a:spcAft>
              <a:buSzPts val="1400"/>
              <a:buChar char="•"/>
            </a:pPr>
            <a:r>
              <a:rPr lang="en-US"/>
              <a:t>We can study relations between  languages based on the multilingual  probes </a:t>
            </a:r>
            <a:r>
              <a:rPr lang="en-US">
                <a:solidFill>
                  <a:schemeClr val="accent5"/>
                </a:solidFill>
              </a:rPr>
              <a:t>Chi et al. (2020)</a:t>
            </a:r>
            <a:endParaRPr>
              <a:solidFill>
                <a:schemeClr val="accent5"/>
              </a:solidFill>
            </a:endParaRPr>
          </a:p>
        </p:txBody>
      </p:sp>
      <p:sp>
        <p:nvSpPr>
          <p:cNvPr id="1085" name="Google Shape;1085;g2f82a693b3a_0_800"/>
          <p:cNvSpPr txBox="1"/>
          <p:nvPr>
            <p:ph idx="12" type="sldNum"/>
          </p:nvPr>
        </p:nvSpPr>
        <p:spPr>
          <a:xfrm>
            <a:off x="8595300" y="4920297"/>
            <a:ext cx="548700" cy="22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086" name="Google Shape;1086;g2f82a693b3a_0_800"/>
          <p:cNvSpPr txBox="1"/>
          <p:nvPr>
            <p:ph idx="3" type="subTitle"/>
          </p:nvPr>
        </p:nvSpPr>
        <p:spPr>
          <a:xfrm>
            <a:off x="0" y="4920300"/>
            <a:ext cx="2386500" cy="223200"/>
          </a:xfrm>
          <a:prstGeom prst="rect">
            <a:avLst/>
          </a:prstGeom>
          <a:solidFill>
            <a:srgbClr val="F47B20"/>
          </a:solidFill>
          <a:ln>
            <a:noFill/>
          </a:ln>
          <a:effectLst>
            <a:outerShdw blurRad="57150" rotWithShape="0" algn="bl" dir="5400000" dist="19050">
              <a:srgbClr val="000000">
                <a:alpha val="49803"/>
              </a:srgbClr>
            </a:outerShdw>
          </a:effectLst>
        </p:spPr>
        <p:txBody>
          <a:bodyPr anchorCtr="0" anchor="t" bIns="9125" lIns="91425" spcFirstLastPara="1" rIns="91425" wrap="square" tIns="27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/>
              <a:t>Multilingual Analysis</a:t>
            </a:r>
            <a:endParaRPr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0" name="Shape 10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1" name="Google Shape;1091;g2f82a693b3a_0_812"/>
          <p:cNvSpPr txBox="1"/>
          <p:nvPr/>
        </p:nvSpPr>
        <p:spPr>
          <a:xfrm>
            <a:off x="200281" y="725825"/>
            <a:ext cx="8391600" cy="1397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1050">
            <a:spAutoFit/>
          </a:bodyPr>
          <a:lstStyle/>
          <a:p>
            <a:pPr indent="0" lvl="0" marL="101600" marR="381000" rtl="0" algn="l">
              <a:lnSpc>
                <a:spcPct val="1026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0" i="0" lang="en-US" sz="1700" u="none" cap="none" strike="noStrike">
                <a:solidFill>
                  <a:srgbClr val="000000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Our approaches and corresponding assumptions about the likeness of the cross-lingual  embeddings:</a:t>
            </a:r>
            <a:endParaRPr b="0" i="0" sz="1700" u="none" cap="none" strike="noStrike">
              <a:solidFill>
                <a:srgbClr val="000000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indent="-209550" lvl="0" marL="533400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Char char="•"/>
            </a:pPr>
            <a:r>
              <a:rPr b="1" i="0" lang="en-US" sz="1700" u="none" cap="none" strike="noStrike">
                <a:solidFill>
                  <a:srgbClr val="000000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In-Lang no assumption </a:t>
            </a:r>
            <a:r>
              <a:rPr b="0" i="0" lang="en-US" sz="1700" u="none" cap="none" strike="noStrike">
                <a:solidFill>
                  <a:srgbClr val="000000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We train a separate instance of a probe for each language.</a:t>
            </a:r>
            <a:endParaRPr b="0" i="0" sz="1700" u="none" cap="none" strike="noStrike">
              <a:solidFill>
                <a:srgbClr val="000000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indent="0" lvl="0" marL="0" marR="88900" rtl="0" algn="l">
              <a:lnSpc>
                <a:spcPct val="1026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t/>
            </a:r>
            <a:endParaRPr b="0" i="0" sz="1700" u="none" cap="none" strike="noStrike">
              <a:solidFill>
                <a:srgbClr val="000000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092" name="Google Shape;1092;g2f82a693b3a_0_812"/>
          <p:cNvSpPr/>
          <p:nvPr/>
        </p:nvSpPr>
        <p:spPr>
          <a:xfrm>
            <a:off x="5924606" y="3842190"/>
            <a:ext cx="2854500" cy="1284000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00"/>
              <a:buFont typeface="Arial"/>
              <a:buNone/>
            </a:pPr>
            <a:r>
              <a:t/>
            </a:r>
            <a:endParaRPr b="0" i="0" sz="2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3" name="Google Shape;1093;g2f82a693b3a_0_812"/>
          <p:cNvSpPr txBox="1"/>
          <p:nvPr/>
        </p:nvSpPr>
        <p:spPr>
          <a:xfrm>
            <a:off x="134009" y="4954689"/>
            <a:ext cx="2246700" cy="168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44275">
            <a:sp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-US" sz="800" u="sng" cap="none" strike="noStrik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</a:rPr>
              <a:t>Introduction</a:t>
            </a:r>
            <a:r>
              <a:rPr b="0" i="0" lang="en-US" sz="800" u="none" cap="none" strike="noStrike">
                <a:solidFill>
                  <a:srgbClr val="8C8CAC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0" i="0" lang="en-US" sz="800" u="sng" cap="none" strike="noStrik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</a:rPr>
              <a:t>Experiments</a:t>
            </a:r>
            <a:r>
              <a:rPr b="0" i="0" lang="en-US" sz="800" u="none" cap="none" strike="noStrike">
                <a:solidFill>
                  <a:srgbClr val="8C8CAC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0" i="0" lang="en-US" sz="800" u="sng" cap="none" strike="noStrik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</a:rPr>
              <a:t>Next steps</a:t>
            </a:r>
            <a:r>
              <a:rPr b="0" i="0" lang="en-US" sz="800" u="none" cap="none" strike="noStrike">
                <a:solidFill>
                  <a:srgbClr val="8C8CAC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0" i="0" lang="en-US" sz="800" u="sng" cap="none" strike="noStrik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</a:rPr>
              <a:t>Q&amp;A</a:t>
            </a:r>
            <a:endParaRPr b="0" i="0" sz="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4" name="Google Shape;1094;g2f82a693b3a_0_812"/>
          <p:cNvSpPr txBox="1"/>
          <p:nvPr>
            <p:ph idx="12" type="sldNum"/>
          </p:nvPr>
        </p:nvSpPr>
        <p:spPr>
          <a:xfrm>
            <a:off x="8595300" y="4920297"/>
            <a:ext cx="548700" cy="22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095" name="Google Shape;1095;g2f82a693b3a_0_812"/>
          <p:cNvSpPr txBox="1"/>
          <p:nvPr>
            <p:ph idx="1" type="subTitle"/>
          </p:nvPr>
        </p:nvSpPr>
        <p:spPr>
          <a:xfrm>
            <a:off x="0" y="4920300"/>
            <a:ext cx="2386500" cy="223200"/>
          </a:xfrm>
          <a:prstGeom prst="rect">
            <a:avLst/>
          </a:prstGeom>
          <a:solidFill>
            <a:srgbClr val="F47B20"/>
          </a:solidFill>
          <a:ln>
            <a:noFill/>
          </a:ln>
          <a:effectLst>
            <a:outerShdw blurRad="57150" rotWithShape="0" algn="bl" dir="5400000" dist="19050">
              <a:srgbClr val="000000">
                <a:alpha val="49803"/>
              </a:srgbClr>
            </a:outerShdw>
          </a:effectLst>
        </p:spPr>
        <p:txBody>
          <a:bodyPr anchorCtr="0" anchor="t" bIns="9125" lIns="91425" spcFirstLastPara="1" rIns="91425" wrap="square" tIns="27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solidFill>
                  <a:schemeClr val="lt1"/>
                </a:solidFill>
              </a:rPr>
              <a:t>Multilingual Analysis</a:t>
            </a:r>
            <a:endParaRPr/>
          </a:p>
        </p:txBody>
      </p:sp>
      <p:sp>
        <p:nvSpPr>
          <p:cNvPr id="1096" name="Google Shape;1096;g2f82a693b3a_0_812"/>
          <p:cNvSpPr txBox="1"/>
          <p:nvPr>
            <p:ph type="title"/>
          </p:nvPr>
        </p:nvSpPr>
        <p:spPr>
          <a:xfrm>
            <a:off x="0" y="0"/>
            <a:ext cx="9144000" cy="505800"/>
          </a:xfrm>
          <a:prstGeom prst="rect">
            <a:avLst/>
          </a:prstGeom>
          <a:solidFill>
            <a:srgbClr val="EFEFEF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-US"/>
              <a:t>Multilingual Approach</a:t>
            </a:r>
            <a:endParaRPr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0" name="Shape 1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1" name="Google Shape;1101;g2f82a693b3a_0_821"/>
          <p:cNvSpPr txBox="1"/>
          <p:nvPr/>
        </p:nvSpPr>
        <p:spPr>
          <a:xfrm>
            <a:off x="200281" y="725825"/>
            <a:ext cx="8391600" cy="2032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1050">
            <a:spAutoFit/>
          </a:bodyPr>
          <a:lstStyle/>
          <a:p>
            <a:pPr indent="0" lvl="0" marL="101600" marR="381000" rtl="0" algn="l">
              <a:lnSpc>
                <a:spcPct val="1026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0" i="0" lang="en-US" sz="1700" u="none" cap="none" strike="noStrike">
                <a:solidFill>
                  <a:srgbClr val="000000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Our approaches and corresponding assumptions about the likeness of the cross-lingual  embeddings:</a:t>
            </a:r>
            <a:endParaRPr b="0" i="0" sz="1700" u="none" cap="none" strike="noStrike">
              <a:solidFill>
                <a:srgbClr val="000000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indent="-209550" lvl="0" marL="533400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Char char="•"/>
            </a:pPr>
            <a:r>
              <a:rPr b="1" i="0" lang="en-US" sz="1700" u="none" cap="none" strike="noStrike">
                <a:solidFill>
                  <a:srgbClr val="000000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In-Lang no assumption </a:t>
            </a:r>
            <a:r>
              <a:rPr b="0" i="0" lang="en-US" sz="1700" u="none" cap="none" strike="noStrike">
                <a:solidFill>
                  <a:srgbClr val="000000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We train a separate instance of a probe for each language.</a:t>
            </a:r>
            <a:endParaRPr b="0" i="0" sz="1700" u="none" cap="none" strike="noStrike">
              <a:solidFill>
                <a:srgbClr val="000000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r>
              <a:t/>
            </a:r>
            <a:endParaRPr b="0" i="0" sz="2300" u="none" cap="none" strike="noStrike">
              <a:solidFill>
                <a:srgbClr val="000000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indent="-209550" lvl="0" marL="533400" marR="88900" rtl="0" algn="l">
              <a:lnSpc>
                <a:spcPct val="1026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Char char="•"/>
            </a:pPr>
            <a:r>
              <a:rPr b="1" i="0" lang="en-US" sz="1700" u="none" cap="none" strike="noStrike">
                <a:solidFill>
                  <a:srgbClr val="000000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MappedLangs isomorphity assumption </a:t>
            </a:r>
            <a:r>
              <a:rPr b="0" i="0" lang="en-US" sz="1700" u="none" cap="none" strike="noStrike">
                <a:solidFill>
                  <a:srgbClr val="000000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We train a shared </a:t>
            </a:r>
            <a:r>
              <a:rPr b="0" i="1" lang="en-US" sz="1700" u="none" cap="none" strike="noStrike">
                <a:solidFill>
                  <a:srgbClr val="000000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Scaling Vector </a:t>
            </a:r>
            <a:r>
              <a:rPr b="0" i="0" lang="en-US" sz="1700" u="none" cap="none" strike="noStrike">
                <a:solidFill>
                  <a:srgbClr val="000000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for each  probing task and a separate </a:t>
            </a:r>
            <a:r>
              <a:rPr b="0" i="1" lang="en-US" sz="1700" u="none" cap="none" strike="noStrike">
                <a:solidFill>
                  <a:srgbClr val="000000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Orthogonal Transformation </a:t>
            </a:r>
            <a:r>
              <a:rPr b="0" i="0" lang="en-US" sz="1700" u="none" cap="none" strike="noStrike">
                <a:solidFill>
                  <a:srgbClr val="000000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per language.</a:t>
            </a:r>
            <a:endParaRPr b="0" i="0" sz="1700" u="none" cap="none" strike="noStrike">
              <a:solidFill>
                <a:srgbClr val="000000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102" name="Google Shape;1102;g2f82a693b3a_0_821"/>
          <p:cNvSpPr/>
          <p:nvPr/>
        </p:nvSpPr>
        <p:spPr>
          <a:xfrm>
            <a:off x="5924606" y="3842190"/>
            <a:ext cx="2854500" cy="1284000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00"/>
              <a:buFont typeface="Arial"/>
              <a:buNone/>
            </a:pPr>
            <a:r>
              <a:t/>
            </a:r>
            <a:endParaRPr b="0" i="0" sz="2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3" name="Google Shape;1103;g2f82a693b3a_0_821"/>
          <p:cNvSpPr txBox="1"/>
          <p:nvPr/>
        </p:nvSpPr>
        <p:spPr>
          <a:xfrm>
            <a:off x="134009" y="4954689"/>
            <a:ext cx="2246700" cy="168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44275">
            <a:sp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-US" sz="800" u="sng" cap="none" strike="noStrik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</a:rPr>
              <a:t>Introduction</a:t>
            </a:r>
            <a:r>
              <a:rPr b="0" i="0" lang="en-US" sz="800" u="none" cap="none" strike="noStrike">
                <a:solidFill>
                  <a:srgbClr val="8C8CAC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0" i="0" lang="en-US" sz="800" u="sng" cap="none" strike="noStrik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</a:rPr>
              <a:t>Experiments</a:t>
            </a:r>
            <a:r>
              <a:rPr b="0" i="0" lang="en-US" sz="800" u="none" cap="none" strike="noStrike">
                <a:solidFill>
                  <a:srgbClr val="8C8CAC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0" i="0" lang="en-US" sz="800" u="sng" cap="none" strike="noStrik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</a:rPr>
              <a:t>Next steps</a:t>
            </a:r>
            <a:r>
              <a:rPr b="0" i="0" lang="en-US" sz="800" u="none" cap="none" strike="noStrike">
                <a:solidFill>
                  <a:srgbClr val="8C8CAC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0" i="0" lang="en-US" sz="800" u="sng" cap="none" strike="noStrik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</a:rPr>
              <a:t>Q&amp;A</a:t>
            </a:r>
            <a:endParaRPr b="0" i="0" sz="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4" name="Google Shape;1104;g2f82a693b3a_0_821"/>
          <p:cNvSpPr txBox="1"/>
          <p:nvPr>
            <p:ph idx="12" type="sldNum"/>
          </p:nvPr>
        </p:nvSpPr>
        <p:spPr>
          <a:xfrm>
            <a:off x="8595300" y="4920297"/>
            <a:ext cx="548700" cy="22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105" name="Google Shape;1105;g2f82a693b3a_0_821"/>
          <p:cNvSpPr txBox="1"/>
          <p:nvPr>
            <p:ph idx="1" type="subTitle"/>
          </p:nvPr>
        </p:nvSpPr>
        <p:spPr>
          <a:xfrm>
            <a:off x="0" y="4920300"/>
            <a:ext cx="2386500" cy="223200"/>
          </a:xfrm>
          <a:prstGeom prst="rect">
            <a:avLst/>
          </a:prstGeom>
          <a:solidFill>
            <a:srgbClr val="F47B20"/>
          </a:solidFill>
          <a:ln>
            <a:noFill/>
          </a:ln>
          <a:effectLst>
            <a:outerShdw blurRad="57150" rotWithShape="0" algn="bl" dir="5400000" dist="19050">
              <a:srgbClr val="000000">
                <a:alpha val="49803"/>
              </a:srgbClr>
            </a:outerShdw>
          </a:effectLst>
        </p:spPr>
        <p:txBody>
          <a:bodyPr anchorCtr="0" anchor="t" bIns="9125" lIns="91425" spcFirstLastPara="1" rIns="91425" wrap="square" tIns="27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solidFill>
                  <a:schemeClr val="lt1"/>
                </a:solidFill>
              </a:rPr>
              <a:t>Multilingual Analysis</a:t>
            </a:r>
            <a:endParaRPr/>
          </a:p>
        </p:txBody>
      </p:sp>
      <p:sp>
        <p:nvSpPr>
          <p:cNvPr id="1106" name="Google Shape;1106;g2f82a693b3a_0_821"/>
          <p:cNvSpPr txBox="1"/>
          <p:nvPr>
            <p:ph type="title"/>
          </p:nvPr>
        </p:nvSpPr>
        <p:spPr>
          <a:xfrm>
            <a:off x="0" y="0"/>
            <a:ext cx="9144000" cy="505800"/>
          </a:xfrm>
          <a:prstGeom prst="rect">
            <a:avLst/>
          </a:prstGeom>
          <a:solidFill>
            <a:srgbClr val="EFEFEF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-US"/>
              <a:t>Multilingual Approach</a:t>
            </a:r>
            <a:endParaRPr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10" name="Shape 1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1" name="Google Shape;1111;g2f82a693b3a_0_830"/>
          <p:cNvSpPr txBox="1"/>
          <p:nvPr/>
        </p:nvSpPr>
        <p:spPr>
          <a:xfrm>
            <a:off x="200281" y="725825"/>
            <a:ext cx="8391600" cy="2032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1050">
            <a:spAutoFit/>
          </a:bodyPr>
          <a:lstStyle/>
          <a:p>
            <a:pPr indent="0" lvl="0" marL="101600" marR="381000" rtl="0" algn="l">
              <a:lnSpc>
                <a:spcPct val="1026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0" i="0" lang="en-US" sz="1700" u="none" cap="none" strike="noStrike">
                <a:solidFill>
                  <a:srgbClr val="000000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Our approaches and corresponding assumptions about the likeness of the cross-lingual  embeddings:</a:t>
            </a:r>
            <a:endParaRPr b="0" i="0" sz="1700" u="none" cap="none" strike="noStrike">
              <a:solidFill>
                <a:srgbClr val="000000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indent="-209550" lvl="0" marL="533400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Char char="•"/>
            </a:pPr>
            <a:r>
              <a:rPr b="1" i="0" lang="en-US" sz="1700" u="none" cap="none" strike="noStrike">
                <a:solidFill>
                  <a:srgbClr val="000000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In-Lang no assumption </a:t>
            </a:r>
            <a:r>
              <a:rPr b="0" i="0" lang="en-US" sz="1700" u="none" cap="none" strike="noStrike">
                <a:solidFill>
                  <a:srgbClr val="000000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We train a separate instance of a probe for each language.</a:t>
            </a:r>
            <a:endParaRPr b="0" i="0" sz="1700" u="none" cap="none" strike="noStrike">
              <a:solidFill>
                <a:srgbClr val="000000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r>
              <a:t/>
            </a:r>
            <a:endParaRPr b="0" i="0" sz="2300" u="none" cap="none" strike="noStrike">
              <a:solidFill>
                <a:srgbClr val="000000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indent="-209550" lvl="0" marL="533400" marR="88900" rtl="0" algn="l">
              <a:lnSpc>
                <a:spcPct val="1026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Char char="•"/>
            </a:pPr>
            <a:r>
              <a:rPr b="1" i="0" lang="en-US" sz="1700" u="none" cap="none" strike="noStrike">
                <a:solidFill>
                  <a:srgbClr val="000000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MappedLangs isomorphity assumption </a:t>
            </a:r>
            <a:r>
              <a:rPr b="0" i="0" lang="en-US" sz="1700" u="none" cap="none" strike="noStrike">
                <a:solidFill>
                  <a:srgbClr val="000000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We train a shared </a:t>
            </a:r>
            <a:r>
              <a:rPr b="0" i="1" lang="en-US" sz="1700" u="none" cap="none" strike="noStrike">
                <a:solidFill>
                  <a:srgbClr val="000000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Scaling Vector </a:t>
            </a:r>
            <a:r>
              <a:rPr b="0" i="0" lang="en-US" sz="1700" u="none" cap="none" strike="noStrike">
                <a:solidFill>
                  <a:srgbClr val="000000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for each  probing task and a separate </a:t>
            </a:r>
            <a:r>
              <a:rPr b="0" i="1" lang="en-US" sz="1700" u="none" cap="none" strike="noStrike">
                <a:solidFill>
                  <a:srgbClr val="000000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Orthogonal Transformation </a:t>
            </a:r>
            <a:r>
              <a:rPr b="0" i="0" lang="en-US" sz="1700" u="none" cap="none" strike="noStrike">
                <a:solidFill>
                  <a:srgbClr val="000000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per language.</a:t>
            </a:r>
            <a:endParaRPr b="0" i="0" sz="1700" u="none" cap="none" strike="noStrike">
              <a:solidFill>
                <a:srgbClr val="000000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112" name="Google Shape;1112;g2f82a693b3a_0_830"/>
          <p:cNvSpPr txBox="1"/>
          <p:nvPr/>
        </p:nvSpPr>
        <p:spPr>
          <a:xfrm>
            <a:off x="500563" y="3300997"/>
            <a:ext cx="7297200" cy="541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1050">
            <a:spAutoFit/>
          </a:bodyPr>
          <a:lstStyle/>
          <a:p>
            <a:pPr indent="-222250" lvl="0" marL="241300" marR="12700" rtl="0" algn="l">
              <a:lnSpc>
                <a:spcPct val="1026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Char char="•"/>
            </a:pPr>
            <a:r>
              <a:rPr b="1" i="0" lang="en-US" sz="1700" u="none" cap="none" strike="noStrike">
                <a:solidFill>
                  <a:srgbClr val="000000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AllLangs uniformity assumption </a:t>
            </a:r>
            <a:r>
              <a:rPr b="0" i="0" lang="en-US" sz="1700" u="none" cap="none" strike="noStrike">
                <a:solidFill>
                  <a:srgbClr val="000000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Both the </a:t>
            </a:r>
            <a:r>
              <a:rPr b="0" i="1" lang="en-US" sz="1700" u="none" cap="none" strike="noStrike">
                <a:solidFill>
                  <a:srgbClr val="000000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Scaling Vector </a:t>
            </a:r>
            <a:r>
              <a:rPr b="0" i="0" lang="en-US" sz="1700" u="none" cap="none" strike="noStrike">
                <a:solidFill>
                  <a:srgbClr val="000000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and </a:t>
            </a:r>
            <a:r>
              <a:rPr b="0" i="1" lang="en-US" sz="1700" u="none" cap="none" strike="noStrike">
                <a:solidFill>
                  <a:srgbClr val="000000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Orthogonal  Transformation </a:t>
            </a:r>
            <a:r>
              <a:rPr b="0" i="0" lang="en-US" sz="1700" u="none" cap="none" strike="noStrike">
                <a:solidFill>
                  <a:srgbClr val="000000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are shared across languages.</a:t>
            </a:r>
            <a:endParaRPr b="0" i="0" sz="1700" u="none" cap="none" strike="noStrike">
              <a:solidFill>
                <a:srgbClr val="000000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113" name="Google Shape;1113;g2f82a693b3a_0_830"/>
          <p:cNvSpPr/>
          <p:nvPr/>
        </p:nvSpPr>
        <p:spPr>
          <a:xfrm>
            <a:off x="5924606" y="3842190"/>
            <a:ext cx="2854500" cy="1284000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00"/>
              <a:buFont typeface="Arial"/>
              <a:buNone/>
            </a:pPr>
            <a:r>
              <a:t/>
            </a:r>
            <a:endParaRPr b="0" i="0" sz="2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4" name="Google Shape;1114;g2f82a693b3a_0_830"/>
          <p:cNvSpPr txBox="1"/>
          <p:nvPr/>
        </p:nvSpPr>
        <p:spPr>
          <a:xfrm>
            <a:off x="134009" y="4954689"/>
            <a:ext cx="2246700" cy="168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44275">
            <a:sp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-US" sz="800" u="sng" cap="none" strike="noStrik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</a:rPr>
              <a:t>Introduction</a:t>
            </a:r>
            <a:r>
              <a:rPr b="0" i="0" lang="en-US" sz="800" u="none" cap="none" strike="noStrike">
                <a:solidFill>
                  <a:srgbClr val="8C8CAC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0" i="0" lang="en-US" sz="800" u="sng" cap="none" strike="noStrik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</a:rPr>
              <a:t>Experiments</a:t>
            </a:r>
            <a:r>
              <a:rPr b="0" i="0" lang="en-US" sz="800" u="none" cap="none" strike="noStrike">
                <a:solidFill>
                  <a:srgbClr val="8C8CAC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0" i="0" lang="en-US" sz="800" u="sng" cap="none" strike="noStrik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</a:rPr>
              <a:t>Next steps</a:t>
            </a:r>
            <a:r>
              <a:rPr b="0" i="0" lang="en-US" sz="800" u="none" cap="none" strike="noStrike">
                <a:solidFill>
                  <a:srgbClr val="8C8CAC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0" i="0" lang="en-US" sz="800" u="sng" cap="none" strike="noStrik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</a:rPr>
              <a:t>Q&amp;A</a:t>
            </a:r>
            <a:endParaRPr b="0" i="0" sz="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5" name="Google Shape;1115;g2f82a693b3a_0_830"/>
          <p:cNvSpPr txBox="1"/>
          <p:nvPr>
            <p:ph idx="12" type="sldNum"/>
          </p:nvPr>
        </p:nvSpPr>
        <p:spPr>
          <a:xfrm>
            <a:off x="8595300" y="4920297"/>
            <a:ext cx="548700" cy="22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116" name="Google Shape;1116;g2f82a693b3a_0_830"/>
          <p:cNvSpPr txBox="1"/>
          <p:nvPr>
            <p:ph idx="1" type="subTitle"/>
          </p:nvPr>
        </p:nvSpPr>
        <p:spPr>
          <a:xfrm>
            <a:off x="0" y="4920300"/>
            <a:ext cx="2386500" cy="223200"/>
          </a:xfrm>
          <a:prstGeom prst="rect">
            <a:avLst/>
          </a:prstGeom>
          <a:solidFill>
            <a:srgbClr val="F47B20"/>
          </a:solidFill>
          <a:ln>
            <a:noFill/>
          </a:ln>
          <a:effectLst>
            <a:outerShdw blurRad="57150" rotWithShape="0" algn="bl" dir="5400000" dist="19050">
              <a:srgbClr val="000000">
                <a:alpha val="49803"/>
              </a:srgbClr>
            </a:outerShdw>
          </a:effectLst>
        </p:spPr>
        <p:txBody>
          <a:bodyPr anchorCtr="0" anchor="t" bIns="9125" lIns="91425" spcFirstLastPara="1" rIns="91425" wrap="square" tIns="27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solidFill>
                  <a:schemeClr val="lt1"/>
                </a:solidFill>
              </a:rPr>
              <a:t>Multilingual Analysis</a:t>
            </a:r>
            <a:endParaRPr/>
          </a:p>
        </p:txBody>
      </p:sp>
      <p:sp>
        <p:nvSpPr>
          <p:cNvPr id="1117" name="Google Shape;1117;g2f82a693b3a_0_830"/>
          <p:cNvSpPr txBox="1"/>
          <p:nvPr>
            <p:ph type="title"/>
          </p:nvPr>
        </p:nvSpPr>
        <p:spPr>
          <a:xfrm>
            <a:off x="0" y="0"/>
            <a:ext cx="9144000" cy="505800"/>
          </a:xfrm>
          <a:prstGeom prst="rect">
            <a:avLst/>
          </a:prstGeom>
          <a:solidFill>
            <a:srgbClr val="EFEFEF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-US"/>
              <a:t>Multilingual Approach</a:t>
            </a:r>
            <a:endParaRPr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1" name="Shape 1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2" name="Google Shape;1122;g2f82a693b3a_0_840"/>
          <p:cNvSpPr txBox="1"/>
          <p:nvPr/>
        </p:nvSpPr>
        <p:spPr>
          <a:xfrm>
            <a:off x="200281" y="725825"/>
            <a:ext cx="8391600" cy="2301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1050">
            <a:spAutoFit/>
          </a:bodyPr>
          <a:lstStyle/>
          <a:p>
            <a:pPr indent="0" lvl="0" marL="101600" marR="381000" rtl="0" algn="l">
              <a:lnSpc>
                <a:spcPct val="1026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0" i="0" lang="en-US" sz="1700" u="none" cap="none" strike="noStrike">
                <a:solidFill>
                  <a:srgbClr val="000000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Our approaches and corresponding assumptions about the likeness of the cross-lingual  embeddings:</a:t>
            </a:r>
            <a:endParaRPr b="0" i="0" sz="1700" u="none" cap="none" strike="noStrike">
              <a:solidFill>
                <a:srgbClr val="000000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indent="-209550" lvl="0" marL="533400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Char char="•"/>
            </a:pPr>
            <a:r>
              <a:rPr b="1" i="0" lang="en-US" sz="1700" u="none" cap="none" strike="noStrike">
                <a:solidFill>
                  <a:srgbClr val="000000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In-Lang no assumption </a:t>
            </a:r>
            <a:r>
              <a:rPr b="0" i="0" lang="en-US" sz="1700" u="none" cap="none" strike="noStrike">
                <a:solidFill>
                  <a:srgbClr val="000000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We train a separate instance of a probe for each language.</a:t>
            </a:r>
            <a:endParaRPr b="0" i="0" sz="1700" u="none" cap="none" strike="noStrike">
              <a:solidFill>
                <a:srgbClr val="000000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r>
              <a:t/>
            </a:r>
            <a:endParaRPr b="0" i="0" sz="2300" u="none" cap="none" strike="noStrike">
              <a:solidFill>
                <a:srgbClr val="000000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indent="-209550" lvl="0" marL="533400" marR="88900" rtl="0" algn="l">
              <a:lnSpc>
                <a:spcPct val="1026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Char char="•"/>
            </a:pPr>
            <a:r>
              <a:rPr b="1" i="0" lang="en-US" sz="1700" u="none" cap="none" strike="noStrike">
                <a:solidFill>
                  <a:srgbClr val="000000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MappedLangs isomorphity assumption </a:t>
            </a:r>
            <a:r>
              <a:rPr b="0" i="0" lang="en-US" sz="1700" u="none" cap="none" strike="noStrike">
                <a:solidFill>
                  <a:srgbClr val="000000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We train a shared </a:t>
            </a:r>
            <a:r>
              <a:rPr b="0" i="1" lang="en-US" sz="1700" u="none" cap="none" strike="noStrike">
                <a:solidFill>
                  <a:srgbClr val="000000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Scaling Vector </a:t>
            </a:r>
            <a:r>
              <a:rPr b="0" i="0" lang="en-US" sz="1700" u="none" cap="none" strike="noStrike">
                <a:solidFill>
                  <a:srgbClr val="000000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for each  probing task and a separate </a:t>
            </a:r>
            <a:r>
              <a:rPr b="0" i="1" lang="en-US" sz="1700" u="none" cap="none" strike="noStrike">
                <a:solidFill>
                  <a:srgbClr val="000000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Orthogonal Transformation </a:t>
            </a:r>
            <a:r>
              <a:rPr b="0" i="0" lang="en-US" sz="1700" u="none" cap="none" strike="noStrike">
                <a:solidFill>
                  <a:srgbClr val="000000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per language.</a:t>
            </a:r>
            <a:endParaRPr b="0" i="0" sz="1700" u="none" cap="none" strike="noStrike">
              <a:solidFill>
                <a:srgbClr val="000000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indent="0" lvl="0" marL="457200" marR="139700" rtl="0" algn="l">
              <a:lnSpc>
                <a:spcPct val="1026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0" i="0" lang="en-US" sz="1700" u="none" cap="none" strike="noStrike">
                <a:solidFill>
                  <a:srgbClr val="00FF00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  COMPARABLE PERFORMANCE</a:t>
            </a:r>
            <a:endParaRPr b="0" i="0" sz="1700" u="none" cap="none" strike="noStrike">
              <a:solidFill>
                <a:srgbClr val="000000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123" name="Google Shape;1123;g2f82a693b3a_0_840"/>
          <p:cNvSpPr txBox="1"/>
          <p:nvPr/>
        </p:nvSpPr>
        <p:spPr>
          <a:xfrm>
            <a:off x="500563" y="3300997"/>
            <a:ext cx="7297200" cy="1078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1050">
            <a:spAutoFit/>
          </a:bodyPr>
          <a:lstStyle/>
          <a:p>
            <a:pPr indent="-222250" lvl="0" marL="241300" marR="12700" rtl="0" algn="l">
              <a:lnSpc>
                <a:spcPct val="1026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Char char="•"/>
            </a:pPr>
            <a:r>
              <a:rPr b="1" i="0" lang="en-US" sz="1700" u="none" cap="none" strike="noStrike">
                <a:solidFill>
                  <a:srgbClr val="000000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AllLangs uniformity assumption </a:t>
            </a:r>
            <a:r>
              <a:rPr b="0" i="0" lang="en-US" sz="1700" u="none" cap="none" strike="noStrike">
                <a:solidFill>
                  <a:srgbClr val="000000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Both the </a:t>
            </a:r>
            <a:r>
              <a:rPr b="0" i="1" lang="en-US" sz="1700" u="none" cap="none" strike="noStrike">
                <a:solidFill>
                  <a:srgbClr val="000000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Scaling Vector </a:t>
            </a:r>
            <a:r>
              <a:rPr b="0" i="0" lang="en-US" sz="1700" u="none" cap="none" strike="noStrike">
                <a:solidFill>
                  <a:srgbClr val="000000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and </a:t>
            </a:r>
            <a:r>
              <a:rPr b="0" i="1" lang="en-US" sz="1700" u="none" cap="none" strike="noStrike">
                <a:solidFill>
                  <a:srgbClr val="000000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Orthogonal  Transformation </a:t>
            </a:r>
            <a:r>
              <a:rPr b="0" i="0" lang="en-US" sz="1700" u="none" cap="none" strike="noStrike">
                <a:solidFill>
                  <a:srgbClr val="000000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are shared across languages.</a:t>
            </a:r>
            <a:br>
              <a:rPr b="0" i="0" lang="en-US" sz="1700" u="none" cap="none" strike="noStrike">
                <a:solidFill>
                  <a:srgbClr val="000000"/>
                </a:solidFill>
                <a:latin typeface="Open Sans Light"/>
                <a:ea typeface="Open Sans Light"/>
                <a:cs typeface="Open Sans Light"/>
                <a:sym typeface="Open Sans Light"/>
              </a:rPr>
            </a:br>
            <a:r>
              <a:rPr b="0" i="0" lang="en-US" sz="1700" u="none" cap="none" strike="noStrike">
                <a:solidFill>
                  <a:srgbClr val="FF7F00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PERFORMANCE DEPENDS ON  </a:t>
            </a:r>
            <a:endParaRPr b="0" i="0" sz="1700" u="none" cap="none" strike="noStrike">
              <a:solidFill>
                <a:srgbClr val="FF7F00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indent="0" lvl="0" marL="0" marR="12700" rtl="0" algn="l">
              <a:lnSpc>
                <a:spcPct val="1026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0" i="0" lang="en-US" sz="1700" u="none" cap="none" strike="noStrike">
                <a:solidFill>
                  <a:srgbClr val="FF7F00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    TYPOLOGICAL DIFFERENCES</a:t>
            </a:r>
            <a:endParaRPr b="0" i="0" sz="1700" u="none" cap="none" strike="noStrike">
              <a:solidFill>
                <a:srgbClr val="000000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124" name="Google Shape;1124;g2f82a693b3a_0_840"/>
          <p:cNvSpPr/>
          <p:nvPr/>
        </p:nvSpPr>
        <p:spPr>
          <a:xfrm>
            <a:off x="5924606" y="3842190"/>
            <a:ext cx="2854500" cy="1284000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00"/>
              <a:buFont typeface="Arial"/>
              <a:buNone/>
            </a:pPr>
            <a:r>
              <a:t/>
            </a:r>
            <a:endParaRPr b="0" i="0" sz="2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5" name="Google Shape;1125;g2f82a693b3a_0_840"/>
          <p:cNvSpPr txBox="1"/>
          <p:nvPr/>
        </p:nvSpPr>
        <p:spPr>
          <a:xfrm>
            <a:off x="134009" y="4954689"/>
            <a:ext cx="2246700" cy="168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44275">
            <a:sp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-US" sz="800" u="sng" cap="none" strike="noStrik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</a:rPr>
              <a:t>Introduction</a:t>
            </a:r>
            <a:r>
              <a:rPr b="0" i="0" lang="en-US" sz="800" u="none" cap="none" strike="noStrike">
                <a:solidFill>
                  <a:srgbClr val="8C8CAC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0" i="0" lang="en-US" sz="800" u="sng" cap="none" strike="noStrik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</a:rPr>
              <a:t>Experiments</a:t>
            </a:r>
            <a:r>
              <a:rPr b="0" i="0" lang="en-US" sz="800" u="none" cap="none" strike="noStrike">
                <a:solidFill>
                  <a:srgbClr val="8C8CAC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0" i="0" lang="en-US" sz="800" u="sng" cap="none" strike="noStrik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</a:rPr>
              <a:t>Next steps</a:t>
            </a:r>
            <a:r>
              <a:rPr b="0" i="0" lang="en-US" sz="800" u="none" cap="none" strike="noStrike">
                <a:solidFill>
                  <a:srgbClr val="8C8CAC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0" i="0" lang="en-US" sz="800" u="sng" cap="none" strike="noStrik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</a:rPr>
              <a:t>Q&amp;A</a:t>
            </a:r>
            <a:endParaRPr b="0" i="0" sz="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6" name="Google Shape;1126;g2f82a693b3a_0_840"/>
          <p:cNvSpPr txBox="1"/>
          <p:nvPr>
            <p:ph idx="12" type="sldNum"/>
          </p:nvPr>
        </p:nvSpPr>
        <p:spPr>
          <a:xfrm>
            <a:off x="8595300" y="4920297"/>
            <a:ext cx="548700" cy="22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127" name="Google Shape;1127;g2f82a693b3a_0_840"/>
          <p:cNvSpPr txBox="1"/>
          <p:nvPr>
            <p:ph idx="1" type="subTitle"/>
          </p:nvPr>
        </p:nvSpPr>
        <p:spPr>
          <a:xfrm>
            <a:off x="0" y="4920300"/>
            <a:ext cx="2386500" cy="223200"/>
          </a:xfrm>
          <a:prstGeom prst="rect">
            <a:avLst/>
          </a:prstGeom>
          <a:solidFill>
            <a:srgbClr val="F47B20"/>
          </a:solidFill>
          <a:ln>
            <a:noFill/>
          </a:ln>
          <a:effectLst>
            <a:outerShdw blurRad="57150" rotWithShape="0" algn="bl" dir="5400000" dist="19050">
              <a:srgbClr val="000000">
                <a:alpha val="49803"/>
              </a:srgbClr>
            </a:outerShdw>
          </a:effectLst>
        </p:spPr>
        <p:txBody>
          <a:bodyPr anchorCtr="0" anchor="t" bIns="9125" lIns="91425" spcFirstLastPara="1" rIns="91425" wrap="square" tIns="27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solidFill>
                  <a:schemeClr val="lt1"/>
                </a:solidFill>
              </a:rPr>
              <a:t>Multilingual Analysis</a:t>
            </a:r>
            <a:endParaRPr/>
          </a:p>
        </p:txBody>
      </p:sp>
      <p:sp>
        <p:nvSpPr>
          <p:cNvPr id="1128" name="Google Shape;1128;g2f82a693b3a_0_840"/>
          <p:cNvSpPr txBox="1"/>
          <p:nvPr>
            <p:ph type="title"/>
          </p:nvPr>
        </p:nvSpPr>
        <p:spPr>
          <a:xfrm>
            <a:off x="0" y="0"/>
            <a:ext cx="9144000" cy="505800"/>
          </a:xfrm>
          <a:prstGeom prst="rect">
            <a:avLst/>
          </a:prstGeom>
          <a:solidFill>
            <a:srgbClr val="EFEFEF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-US"/>
              <a:t>Multilingual Approach</a:t>
            </a:r>
            <a:endParaRPr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2" name="Shape 1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3" name="Google Shape;1133;g2f82a693b3a_0_850"/>
          <p:cNvSpPr txBox="1"/>
          <p:nvPr>
            <p:ph idx="12" type="sldNum"/>
          </p:nvPr>
        </p:nvSpPr>
        <p:spPr>
          <a:xfrm>
            <a:off x="8595300" y="4920297"/>
            <a:ext cx="548700" cy="22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134" name="Google Shape;1134;g2f82a693b3a_0_850"/>
          <p:cNvSpPr txBox="1"/>
          <p:nvPr>
            <p:ph idx="1" type="subTitle"/>
          </p:nvPr>
        </p:nvSpPr>
        <p:spPr>
          <a:xfrm>
            <a:off x="0" y="4920300"/>
            <a:ext cx="2386500" cy="223200"/>
          </a:xfrm>
          <a:prstGeom prst="rect">
            <a:avLst/>
          </a:prstGeom>
          <a:solidFill>
            <a:srgbClr val="F47B20"/>
          </a:solidFill>
          <a:ln>
            <a:noFill/>
          </a:ln>
          <a:effectLst>
            <a:outerShdw blurRad="57150" rotWithShape="0" algn="bl" dir="5400000" dist="19050">
              <a:srgbClr val="000000">
                <a:alpha val="49803"/>
              </a:srgbClr>
            </a:outerShdw>
          </a:effectLst>
        </p:spPr>
        <p:txBody>
          <a:bodyPr anchorCtr="0" anchor="t" bIns="9125" lIns="91425" spcFirstLastPara="1" rIns="91425" wrap="square" tIns="27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solidFill>
                  <a:schemeClr val="lt1"/>
                </a:solidFill>
              </a:rPr>
              <a:t>Multilingual Analysis</a:t>
            </a:r>
            <a:endParaRPr/>
          </a:p>
        </p:txBody>
      </p:sp>
      <p:sp>
        <p:nvSpPr>
          <p:cNvPr id="1135" name="Google Shape;1135;g2f82a693b3a_0_850"/>
          <p:cNvSpPr txBox="1"/>
          <p:nvPr>
            <p:ph type="title"/>
          </p:nvPr>
        </p:nvSpPr>
        <p:spPr>
          <a:xfrm>
            <a:off x="0" y="0"/>
            <a:ext cx="9144000" cy="505800"/>
          </a:xfrm>
          <a:prstGeom prst="rect">
            <a:avLst/>
          </a:prstGeom>
          <a:solidFill>
            <a:srgbClr val="EFEFEF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-US"/>
              <a:t>Results for Dependency Probes</a:t>
            </a:r>
            <a:endParaRPr/>
          </a:p>
        </p:txBody>
      </p:sp>
      <p:pic>
        <p:nvPicPr>
          <p:cNvPr id="1136" name="Google Shape;1136;g2f82a693b3a_0_850"/>
          <p:cNvPicPr preferRelativeResize="0"/>
          <p:nvPr/>
        </p:nvPicPr>
        <p:blipFill rotWithShape="1">
          <a:blip r:embed="rId3">
            <a:alphaModFix/>
          </a:blip>
          <a:srcRect b="3988" l="1121" r="2127" t="8910"/>
          <a:stretch/>
        </p:blipFill>
        <p:spPr>
          <a:xfrm>
            <a:off x="270350" y="1207213"/>
            <a:ext cx="8603299" cy="2729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0" name="Shape 1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1" name="Google Shape;1141;g2f82a693b3a_0_857"/>
          <p:cNvSpPr txBox="1"/>
          <p:nvPr>
            <p:ph idx="12" type="sldNum"/>
          </p:nvPr>
        </p:nvSpPr>
        <p:spPr>
          <a:xfrm>
            <a:off x="8595300" y="4920297"/>
            <a:ext cx="548700" cy="22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142" name="Google Shape;1142;g2f82a693b3a_0_857"/>
          <p:cNvSpPr txBox="1"/>
          <p:nvPr>
            <p:ph idx="1" type="subTitle"/>
          </p:nvPr>
        </p:nvSpPr>
        <p:spPr>
          <a:xfrm>
            <a:off x="0" y="4920300"/>
            <a:ext cx="2386500" cy="223200"/>
          </a:xfrm>
          <a:prstGeom prst="rect">
            <a:avLst/>
          </a:prstGeom>
          <a:solidFill>
            <a:srgbClr val="F47B20"/>
          </a:solidFill>
          <a:ln>
            <a:noFill/>
          </a:ln>
          <a:effectLst>
            <a:outerShdw blurRad="57150" rotWithShape="0" algn="bl" dir="5400000" dist="19050">
              <a:srgbClr val="000000">
                <a:alpha val="49803"/>
              </a:srgbClr>
            </a:outerShdw>
          </a:effectLst>
        </p:spPr>
        <p:txBody>
          <a:bodyPr anchorCtr="0" anchor="t" bIns="9125" lIns="91425" spcFirstLastPara="1" rIns="91425" wrap="square" tIns="27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solidFill>
                  <a:schemeClr val="lt1"/>
                </a:solidFill>
              </a:rPr>
              <a:t>Multilingual Analysis</a:t>
            </a:r>
            <a:endParaRPr/>
          </a:p>
        </p:txBody>
      </p:sp>
      <p:sp>
        <p:nvSpPr>
          <p:cNvPr id="1143" name="Google Shape;1143;g2f82a693b3a_0_857"/>
          <p:cNvSpPr txBox="1"/>
          <p:nvPr>
            <p:ph type="title"/>
          </p:nvPr>
        </p:nvSpPr>
        <p:spPr>
          <a:xfrm>
            <a:off x="0" y="0"/>
            <a:ext cx="9144000" cy="505800"/>
          </a:xfrm>
          <a:prstGeom prst="rect">
            <a:avLst/>
          </a:prstGeom>
          <a:solidFill>
            <a:srgbClr val="EFEFEF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-US"/>
              <a:t>Results for Lexical Probes</a:t>
            </a:r>
            <a:endParaRPr/>
          </a:p>
        </p:txBody>
      </p:sp>
      <p:pic>
        <p:nvPicPr>
          <p:cNvPr id="1144" name="Google Shape;1144;g2f82a693b3a_0_857"/>
          <p:cNvPicPr preferRelativeResize="0"/>
          <p:nvPr/>
        </p:nvPicPr>
        <p:blipFill rotWithShape="1">
          <a:blip r:embed="rId3">
            <a:alphaModFix/>
          </a:blip>
          <a:srcRect b="4109" l="1434" r="1618" t="6147"/>
          <a:stretch/>
        </p:blipFill>
        <p:spPr>
          <a:xfrm>
            <a:off x="254950" y="1211450"/>
            <a:ext cx="8634101" cy="2720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8" name="Shape 1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9" name="Google Shape;1149;g2f82a693b3a_0_872"/>
          <p:cNvSpPr txBox="1"/>
          <p:nvPr>
            <p:ph type="title"/>
          </p:nvPr>
        </p:nvSpPr>
        <p:spPr>
          <a:xfrm>
            <a:off x="0" y="0"/>
            <a:ext cx="9144000" cy="505800"/>
          </a:xfrm>
          <a:prstGeom prst="rect">
            <a:avLst/>
          </a:prstGeom>
          <a:solidFill>
            <a:srgbClr val="EFEFEF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-US"/>
              <a:t>Trends</a:t>
            </a:r>
            <a:endParaRPr/>
          </a:p>
        </p:txBody>
      </p:sp>
      <p:sp>
        <p:nvSpPr>
          <p:cNvPr id="1150" name="Google Shape;1150;g2f82a693b3a_0_872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700"/>
              <a:t>LANGUAGE SPECIFIC:</a:t>
            </a:r>
            <a:endParaRPr sz="17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1" lang="en-US"/>
              <a:t>TOKENS </a:t>
            </a:r>
            <a:r>
              <a:rPr lang="en-US"/>
              <a:t>number of tokens used in mBERT pre-training for a language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/>
              <a:t>WALS EN</a:t>
            </a:r>
            <a:r>
              <a:rPr lang="en-US"/>
              <a:t> Hamming (string) similarity between features in WALS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700"/>
              <a:t>PROBING RESULTS:</a:t>
            </a:r>
            <a:endParaRPr sz="1700"/>
          </a:p>
          <a:p>
            <a:pPr indent="0" lvl="0" marL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/>
              <a:t>In-Lang </a:t>
            </a:r>
            <a:r>
              <a:rPr lang="en-US"/>
              <a:t>(no assumption)</a:t>
            </a:r>
            <a:endParaRPr/>
          </a:p>
          <a:p>
            <a:pPr indent="0" lvl="0" marL="0" marR="88900" rtl="0" algn="l">
              <a:lnSpc>
                <a:spcPct val="1026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/>
              <a:t>MappedLangs </a:t>
            </a:r>
            <a:r>
              <a:rPr lang="en-US"/>
              <a:t>(isomorphity assumption)</a:t>
            </a:r>
            <a:endParaRPr/>
          </a:p>
          <a:p>
            <a:pPr indent="0" lvl="0" marL="0" marR="12700" rtl="0" algn="l">
              <a:lnSpc>
                <a:spcPct val="1026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/>
              <a:t>AllLangs </a:t>
            </a:r>
            <a:r>
              <a:rPr lang="en-US"/>
              <a:t>(uniformity assumption)</a:t>
            </a:r>
            <a:r>
              <a:rPr b="1" lang="en-US"/>
              <a:t> 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  <a:p>
            <a:pPr indent="0" lvl="0" marL="0" marR="12700" rtl="0" algn="l">
              <a:lnSpc>
                <a:spcPct val="1026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1"/>
          </a:p>
        </p:txBody>
      </p:sp>
      <p:sp>
        <p:nvSpPr>
          <p:cNvPr id="1151" name="Google Shape;1151;g2f82a693b3a_0_872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152" name="Google Shape;1152;g2f82a693b3a_0_872"/>
          <p:cNvSpPr txBox="1"/>
          <p:nvPr>
            <p:ph idx="12" type="sldNum"/>
          </p:nvPr>
        </p:nvSpPr>
        <p:spPr>
          <a:xfrm>
            <a:off x="8595300" y="4920297"/>
            <a:ext cx="548700" cy="22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153" name="Google Shape;1153;g2f82a693b3a_0_872"/>
          <p:cNvSpPr txBox="1"/>
          <p:nvPr>
            <p:ph idx="3" type="subTitle"/>
          </p:nvPr>
        </p:nvSpPr>
        <p:spPr>
          <a:xfrm>
            <a:off x="0" y="4920300"/>
            <a:ext cx="2386500" cy="223200"/>
          </a:xfrm>
          <a:prstGeom prst="rect">
            <a:avLst/>
          </a:prstGeom>
          <a:solidFill>
            <a:srgbClr val="F47B20"/>
          </a:solidFill>
          <a:ln>
            <a:noFill/>
          </a:ln>
          <a:effectLst>
            <a:outerShdw blurRad="57150" rotWithShape="0" algn="bl" dir="5400000" dist="19050">
              <a:srgbClr val="000000">
                <a:alpha val="49803"/>
              </a:srgbClr>
            </a:outerShdw>
          </a:effectLst>
        </p:spPr>
        <p:txBody>
          <a:bodyPr anchorCtr="0" anchor="t" bIns="9125" lIns="91425" spcFirstLastPara="1" rIns="91425" wrap="square" tIns="27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solidFill>
                  <a:schemeClr val="lt1"/>
                </a:solidFill>
              </a:rPr>
              <a:t>Multilingual Analysis</a:t>
            </a:r>
            <a:endParaRPr/>
          </a:p>
        </p:txBody>
      </p:sp>
      <p:pic>
        <p:nvPicPr>
          <p:cNvPr id="1154" name="Google Shape;1154;g2f82a693b3a_0_87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492600" y="1008900"/>
            <a:ext cx="4418724" cy="37035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58" name="Shape 1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9" name="Google Shape;1159;g2f82a693b3a_0_881"/>
          <p:cNvSpPr txBox="1"/>
          <p:nvPr>
            <p:ph type="title"/>
          </p:nvPr>
        </p:nvSpPr>
        <p:spPr>
          <a:xfrm>
            <a:off x="0" y="0"/>
            <a:ext cx="9144000" cy="505800"/>
          </a:xfrm>
          <a:prstGeom prst="rect">
            <a:avLst/>
          </a:prstGeom>
          <a:solidFill>
            <a:srgbClr val="EFEFEF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-US"/>
              <a:t>Trends</a:t>
            </a:r>
            <a:endParaRPr/>
          </a:p>
        </p:txBody>
      </p:sp>
      <p:sp>
        <p:nvSpPr>
          <p:cNvPr id="1160" name="Google Shape;1160;g2f82a693b3a_0_881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161" name="Google Shape;1161;g2f82a693b3a_0_881"/>
          <p:cNvSpPr txBox="1"/>
          <p:nvPr>
            <p:ph idx="12" type="sldNum"/>
          </p:nvPr>
        </p:nvSpPr>
        <p:spPr>
          <a:xfrm>
            <a:off x="8595300" y="4920297"/>
            <a:ext cx="548700" cy="22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162" name="Google Shape;1162;g2f82a693b3a_0_881"/>
          <p:cNvSpPr txBox="1"/>
          <p:nvPr>
            <p:ph idx="3" type="subTitle"/>
          </p:nvPr>
        </p:nvSpPr>
        <p:spPr>
          <a:xfrm>
            <a:off x="0" y="4920300"/>
            <a:ext cx="2386500" cy="223200"/>
          </a:xfrm>
          <a:prstGeom prst="rect">
            <a:avLst/>
          </a:prstGeom>
          <a:solidFill>
            <a:srgbClr val="F47B20"/>
          </a:solidFill>
          <a:ln>
            <a:noFill/>
          </a:ln>
          <a:effectLst>
            <a:outerShdw blurRad="57150" rotWithShape="0" algn="bl" dir="5400000" dist="19050">
              <a:srgbClr val="000000">
                <a:alpha val="49803"/>
              </a:srgbClr>
            </a:outerShdw>
          </a:effectLst>
        </p:spPr>
        <p:txBody>
          <a:bodyPr anchorCtr="0" anchor="t" bIns="9125" lIns="91425" spcFirstLastPara="1" rIns="91425" wrap="square" tIns="27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>
                <a:solidFill>
                  <a:schemeClr val="lt1"/>
                </a:solidFill>
              </a:rPr>
              <a:t>Multilingual Analysis</a:t>
            </a:r>
            <a:endParaRPr/>
          </a:p>
        </p:txBody>
      </p:sp>
      <p:pic>
        <p:nvPicPr>
          <p:cNvPr id="1163" name="Google Shape;1163;g2f82a693b3a_0_88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492600" y="1008900"/>
            <a:ext cx="4418724" cy="3703549"/>
          </a:xfrm>
          <a:prstGeom prst="rect">
            <a:avLst/>
          </a:prstGeom>
          <a:noFill/>
          <a:ln>
            <a:noFill/>
          </a:ln>
        </p:spPr>
      </p:pic>
      <p:sp>
        <p:nvSpPr>
          <p:cNvPr id="1164" name="Google Shape;1164;g2f82a693b3a_0_881"/>
          <p:cNvSpPr/>
          <p:nvPr/>
        </p:nvSpPr>
        <p:spPr>
          <a:xfrm>
            <a:off x="5379850" y="3662400"/>
            <a:ext cx="2112600" cy="3981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65" name="Google Shape;1165;g2f82a693b3a_0_881"/>
          <p:cNvSpPr/>
          <p:nvPr/>
        </p:nvSpPr>
        <p:spPr>
          <a:xfrm rot="5400000">
            <a:off x="6793225" y="2299400"/>
            <a:ext cx="2112600" cy="3981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66" name="Google Shape;1166;g2f82a693b3a_0_881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700"/>
              <a:t>LANGUAGE SPECIFIC:</a:t>
            </a:r>
            <a:endParaRPr sz="17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1" lang="en-US"/>
              <a:t>TOKENS </a:t>
            </a:r>
            <a:r>
              <a:rPr lang="en-US"/>
              <a:t>number of tokens used in mBERT pre-training for a language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/>
              <a:t>WALS EN</a:t>
            </a:r>
            <a:r>
              <a:rPr lang="en-US"/>
              <a:t> Hamming (string) similarity between features in WALS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700"/>
              <a:t>PROBING RESULTS:</a:t>
            </a:r>
            <a:endParaRPr sz="1700"/>
          </a:p>
          <a:p>
            <a:pPr indent="0" lvl="0" marL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/>
              <a:t>In-Lang </a:t>
            </a:r>
            <a:r>
              <a:rPr lang="en-US"/>
              <a:t>(no assumption)</a:t>
            </a:r>
            <a:endParaRPr/>
          </a:p>
          <a:p>
            <a:pPr indent="0" lvl="0" marL="0" marR="88900" rtl="0" algn="l">
              <a:lnSpc>
                <a:spcPct val="1026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/>
              <a:t>MappedLangs </a:t>
            </a:r>
            <a:r>
              <a:rPr lang="en-US"/>
              <a:t>(isomorphity assumption)</a:t>
            </a:r>
            <a:endParaRPr/>
          </a:p>
          <a:p>
            <a:pPr indent="0" lvl="0" marL="0" marR="12700" rtl="0" algn="l">
              <a:lnSpc>
                <a:spcPct val="1026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/>
              <a:t>AllLangs </a:t>
            </a:r>
            <a:r>
              <a:rPr lang="en-US"/>
              <a:t>(uniformity assumption)</a:t>
            </a:r>
            <a:r>
              <a:rPr b="1" lang="en-US"/>
              <a:t> 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  <a:p>
            <a:pPr indent="0" lvl="0" marL="0" marR="12700" rtl="0" algn="l">
              <a:lnSpc>
                <a:spcPct val="1026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b="1"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70" name="Shape 1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1" name="Google Shape;1171;g2f82a693b3a_0_892"/>
          <p:cNvSpPr txBox="1"/>
          <p:nvPr>
            <p:ph type="title"/>
          </p:nvPr>
        </p:nvSpPr>
        <p:spPr>
          <a:xfrm>
            <a:off x="0" y="0"/>
            <a:ext cx="9144000" cy="505800"/>
          </a:xfrm>
          <a:prstGeom prst="rect">
            <a:avLst/>
          </a:prstGeom>
          <a:solidFill>
            <a:srgbClr val="EFEFEF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-US"/>
              <a:t>Trends</a:t>
            </a:r>
            <a:endParaRPr/>
          </a:p>
        </p:txBody>
      </p:sp>
      <p:sp>
        <p:nvSpPr>
          <p:cNvPr id="1172" name="Google Shape;1172;g2f82a693b3a_0_892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700"/>
              <a:t>Syntactic and lexical information is </a:t>
            </a:r>
            <a:r>
              <a:rPr b="1" lang="en-US" sz="1700"/>
              <a:t>uniformly encoded</a:t>
            </a:r>
            <a:r>
              <a:rPr lang="en-US" sz="1700"/>
              <a:t> across </a:t>
            </a:r>
            <a:r>
              <a:rPr b="1" lang="en-US" sz="1700"/>
              <a:t>mBERT</a:t>
            </a:r>
            <a:r>
              <a:rPr lang="en-US" sz="1700"/>
              <a:t>’s representations of languages similar to English.</a:t>
            </a:r>
            <a:endParaRPr sz="17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700"/>
              <a:t>For other languages, the </a:t>
            </a:r>
            <a:r>
              <a:rPr b="1" lang="en-US" sz="1700"/>
              <a:t>orthogonal mapping</a:t>
            </a:r>
            <a:r>
              <a:rPr lang="en-US" sz="1700"/>
              <a:t> can improve results.</a:t>
            </a:r>
            <a:endParaRPr sz="1700"/>
          </a:p>
        </p:txBody>
      </p:sp>
      <p:sp>
        <p:nvSpPr>
          <p:cNvPr id="1173" name="Google Shape;1173;g2f82a693b3a_0_892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174" name="Google Shape;1174;g2f82a693b3a_0_892"/>
          <p:cNvSpPr txBox="1"/>
          <p:nvPr>
            <p:ph idx="12" type="sldNum"/>
          </p:nvPr>
        </p:nvSpPr>
        <p:spPr>
          <a:xfrm>
            <a:off x="8595300" y="4920297"/>
            <a:ext cx="548700" cy="22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175" name="Google Shape;1175;g2f82a693b3a_0_892"/>
          <p:cNvSpPr txBox="1"/>
          <p:nvPr>
            <p:ph idx="3" type="subTitle"/>
          </p:nvPr>
        </p:nvSpPr>
        <p:spPr>
          <a:xfrm>
            <a:off x="0" y="4920300"/>
            <a:ext cx="2386500" cy="223200"/>
          </a:xfrm>
          <a:prstGeom prst="rect">
            <a:avLst/>
          </a:prstGeom>
          <a:solidFill>
            <a:srgbClr val="F47B20"/>
          </a:solidFill>
          <a:ln>
            <a:noFill/>
          </a:ln>
          <a:effectLst>
            <a:outerShdw blurRad="57150" rotWithShape="0" algn="bl" dir="5400000" dist="19050">
              <a:srgbClr val="000000">
                <a:alpha val="49803"/>
              </a:srgbClr>
            </a:outerShdw>
          </a:effectLst>
        </p:spPr>
        <p:txBody>
          <a:bodyPr anchorCtr="0" anchor="t" bIns="9125" lIns="91425" spcFirstLastPara="1" rIns="91425" wrap="square" tIns="27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solidFill>
                  <a:schemeClr val="lt1"/>
                </a:solidFill>
              </a:rPr>
              <a:t>Multilingual Analysis</a:t>
            </a:r>
            <a:endParaRPr/>
          </a:p>
        </p:txBody>
      </p:sp>
      <p:pic>
        <p:nvPicPr>
          <p:cNvPr id="1176" name="Google Shape;1176;g2f82a693b3a_0_89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492600" y="1008900"/>
            <a:ext cx="4418724" cy="3703549"/>
          </a:xfrm>
          <a:prstGeom prst="rect">
            <a:avLst/>
          </a:prstGeom>
          <a:noFill/>
          <a:ln>
            <a:noFill/>
          </a:ln>
        </p:spPr>
      </p:pic>
      <p:sp>
        <p:nvSpPr>
          <p:cNvPr id="1177" name="Google Shape;1177;g2f82a693b3a_0_892"/>
          <p:cNvSpPr/>
          <p:nvPr/>
        </p:nvSpPr>
        <p:spPr>
          <a:xfrm>
            <a:off x="5379850" y="3662400"/>
            <a:ext cx="2112600" cy="3981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78" name="Google Shape;1178;g2f82a693b3a_0_892"/>
          <p:cNvSpPr/>
          <p:nvPr/>
        </p:nvSpPr>
        <p:spPr>
          <a:xfrm rot="5400000">
            <a:off x="6793225" y="2299400"/>
            <a:ext cx="2112600" cy="3981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Theme">
  <a:themeElements>
    <a:clrScheme name="UFAL 1">
      <a:dk1>
        <a:srgbClr val="000000"/>
      </a:dk1>
      <a:lt1>
        <a:srgbClr val="FFFFFF"/>
      </a:lt1>
      <a:dk2>
        <a:srgbClr val="39302A"/>
      </a:dk2>
      <a:lt2>
        <a:srgbClr val="E5DEDB"/>
      </a:lt2>
      <a:accent1>
        <a:srgbClr val="FFB000"/>
      </a:accent1>
      <a:accent2>
        <a:srgbClr val="F8931D"/>
      </a:accent2>
      <a:accent3>
        <a:srgbClr val="CE8D3E"/>
      </a:accent3>
      <a:accent4>
        <a:srgbClr val="EC7016"/>
      </a:accent4>
      <a:accent5>
        <a:srgbClr val="E64823"/>
      </a:accent5>
      <a:accent6>
        <a:srgbClr val="9C6A6A"/>
      </a:accent6>
      <a:hlink>
        <a:srgbClr val="2998E3"/>
      </a:hlink>
      <a:folHlink>
        <a:srgbClr val="7F723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/>
</file>